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8" r:id="rId4"/>
    <p:sldId id="259" r:id="rId5"/>
    <p:sldId id="260" r:id="rId6"/>
    <p:sldId id="261" r:id="rId7"/>
    <p:sldId id="262" r:id="rId8"/>
    <p:sldId id="263" r:id="rId9"/>
    <p:sldId id="265" r:id="rId10"/>
    <p:sldId id="266" r:id="rId11"/>
    <p:sldId id="267" r:id="rId12"/>
    <p:sldId id="268" r:id="rId13"/>
    <p:sldId id="264"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9F500E-BC25-AA7B-CC72-E16D1D977C79}" v="12" dt="2023-03-01T20:39:01.125"/>
    <p1510:client id="{949A8D3D-0674-4A08-B6AC-29BD73A23B3A}" v="663" dt="2023-02-27T19:12:39.682"/>
    <p1510:client id="{C159EFC3-009C-C739-5D04-2071DAA645D6}" v="293" dt="2023-02-27T19:55:45.454"/>
    <p1510:client id="{E3B06F6C-E233-F9DD-1D74-372EB4AA0B20}" v="109" dt="2023-03-01T20:59:02.4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LLES DOS SANTOS CANELA" userId="S::03579644386@professores.facimp.edu.br::4bbdc3c5-ca22-4337-8b0a-61e5586f70bd" providerId="AD" clId="Web-{2F9F500E-BC25-AA7B-CC72-E16D1D977C79}"/>
    <pc:docChg chg="modSld">
      <pc:chgData name="THALLES DOS SANTOS CANELA" userId="S::03579644386@professores.facimp.edu.br::4bbdc3c5-ca22-4337-8b0a-61e5586f70bd" providerId="AD" clId="Web-{2F9F500E-BC25-AA7B-CC72-E16D1D977C79}" dt="2023-03-01T20:39:30.220" v="21"/>
      <pc:docMkLst>
        <pc:docMk/>
      </pc:docMkLst>
      <pc:sldChg chg="addSp modSp mod setBg">
        <pc:chgData name="THALLES DOS SANTOS CANELA" userId="S::03579644386@professores.facimp.edu.br::4bbdc3c5-ca22-4337-8b0a-61e5586f70bd" providerId="AD" clId="Web-{2F9F500E-BC25-AA7B-CC72-E16D1D977C79}" dt="2023-03-01T20:38:24.499" v="9"/>
        <pc:sldMkLst>
          <pc:docMk/>
          <pc:sldMk cId="2007304869" sldId="258"/>
        </pc:sldMkLst>
        <pc:spChg chg="mod">
          <ac:chgData name="THALLES DOS SANTOS CANELA" userId="S::03579644386@professores.facimp.edu.br::4bbdc3c5-ca22-4337-8b0a-61e5586f70bd" providerId="AD" clId="Web-{2F9F500E-BC25-AA7B-CC72-E16D1D977C79}" dt="2023-03-01T20:38:24.499" v="9"/>
          <ac:spMkLst>
            <pc:docMk/>
            <pc:sldMk cId="2007304869" sldId="258"/>
            <ac:spMk id="2" creationId="{3D13359C-01BC-34A8-EFCE-CC5CB24354DE}"/>
          </ac:spMkLst>
        </pc:spChg>
        <pc:spChg chg="mod">
          <ac:chgData name="THALLES DOS SANTOS CANELA" userId="S::03579644386@professores.facimp.edu.br::4bbdc3c5-ca22-4337-8b0a-61e5586f70bd" providerId="AD" clId="Web-{2F9F500E-BC25-AA7B-CC72-E16D1D977C79}" dt="2023-03-01T20:38:24.499" v="9"/>
          <ac:spMkLst>
            <pc:docMk/>
            <pc:sldMk cId="2007304869" sldId="258"/>
            <ac:spMk id="3" creationId="{B07D1274-06CF-9CD1-2CEE-6A62A5804ED1}"/>
          </ac:spMkLst>
        </pc:spChg>
        <pc:spChg chg="add">
          <ac:chgData name="THALLES DOS SANTOS CANELA" userId="S::03579644386@professores.facimp.edu.br::4bbdc3c5-ca22-4337-8b0a-61e5586f70bd" providerId="AD" clId="Web-{2F9F500E-BC25-AA7B-CC72-E16D1D977C79}" dt="2023-03-01T20:38:24.499" v="9"/>
          <ac:spMkLst>
            <pc:docMk/>
            <pc:sldMk cId="2007304869" sldId="258"/>
            <ac:spMk id="8" creationId="{DAF1966E-FD40-4A4A-B61B-C4DF7FA05F06}"/>
          </ac:spMkLst>
        </pc:spChg>
        <pc:spChg chg="add">
          <ac:chgData name="THALLES DOS SANTOS CANELA" userId="S::03579644386@professores.facimp.edu.br::4bbdc3c5-ca22-4337-8b0a-61e5586f70bd" providerId="AD" clId="Web-{2F9F500E-BC25-AA7B-CC72-E16D1D977C79}" dt="2023-03-01T20:38:24.499" v="9"/>
          <ac:spMkLst>
            <pc:docMk/>
            <pc:sldMk cId="2007304869" sldId="258"/>
            <ac:spMk id="10" creationId="{047BFA19-D45E-416B-A404-7AF2F3F27017}"/>
          </ac:spMkLst>
        </pc:spChg>
        <pc:spChg chg="add">
          <ac:chgData name="THALLES DOS SANTOS CANELA" userId="S::03579644386@professores.facimp.edu.br::4bbdc3c5-ca22-4337-8b0a-61e5586f70bd" providerId="AD" clId="Web-{2F9F500E-BC25-AA7B-CC72-E16D1D977C79}" dt="2023-03-01T20:38:24.499" v="9"/>
          <ac:spMkLst>
            <pc:docMk/>
            <pc:sldMk cId="2007304869" sldId="258"/>
            <ac:spMk id="12" creationId="{8E0105E7-23DB-4CF2-8258-FF47C7620F6E}"/>
          </ac:spMkLst>
        </pc:spChg>
        <pc:spChg chg="add">
          <ac:chgData name="THALLES DOS SANTOS CANELA" userId="S::03579644386@professores.facimp.edu.br::4bbdc3c5-ca22-4337-8b0a-61e5586f70bd" providerId="AD" clId="Web-{2F9F500E-BC25-AA7B-CC72-E16D1D977C79}" dt="2023-03-01T20:38:24.499" v="9"/>
          <ac:spMkLst>
            <pc:docMk/>
            <pc:sldMk cId="2007304869" sldId="258"/>
            <ac:spMk id="14" creationId="{074B4F7D-14B2-478B-8BF5-01E4E0C5D263}"/>
          </ac:spMkLst>
        </pc:spChg>
      </pc:sldChg>
      <pc:sldChg chg="addSp modSp mod setBg">
        <pc:chgData name="THALLES DOS SANTOS CANELA" userId="S::03579644386@professores.facimp.edu.br::4bbdc3c5-ca22-4337-8b0a-61e5586f70bd" providerId="AD" clId="Web-{2F9F500E-BC25-AA7B-CC72-E16D1D977C79}" dt="2023-03-01T20:38:28.780" v="10"/>
        <pc:sldMkLst>
          <pc:docMk/>
          <pc:sldMk cId="3559741105" sldId="259"/>
        </pc:sldMkLst>
        <pc:spChg chg="mod">
          <ac:chgData name="THALLES DOS SANTOS CANELA" userId="S::03579644386@professores.facimp.edu.br::4bbdc3c5-ca22-4337-8b0a-61e5586f70bd" providerId="AD" clId="Web-{2F9F500E-BC25-AA7B-CC72-E16D1D977C79}" dt="2023-03-01T20:38:28.780" v="10"/>
          <ac:spMkLst>
            <pc:docMk/>
            <pc:sldMk cId="3559741105" sldId="259"/>
            <ac:spMk id="2" creationId="{1BE3FDFC-7E8D-9901-5DEB-DB9C3004B72E}"/>
          </ac:spMkLst>
        </pc:spChg>
        <pc:spChg chg="mod">
          <ac:chgData name="THALLES DOS SANTOS CANELA" userId="S::03579644386@professores.facimp.edu.br::4bbdc3c5-ca22-4337-8b0a-61e5586f70bd" providerId="AD" clId="Web-{2F9F500E-BC25-AA7B-CC72-E16D1D977C79}" dt="2023-03-01T20:38:28.780" v="10"/>
          <ac:spMkLst>
            <pc:docMk/>
            <pc:sldMk cId="3559741105" sldId="259"/>
            <ac:spMk id="3" creationId="{D5A7531C-05A9-DFD8-3419-446C37909734}"/>
          </ac:spMkLst>
        </pc:spChg>
        <pc:spChg chg="add">
          <ac:chgData name="THALLES DOS SANTOS CANELA" userId="S::03579644386@professores.facimp.edu.br::4bbdc3c5-ca22-4337-8b0a-61e5586f70bd" providerId="AD" clId="Web-{2F9F500E-BC25-AA7B-CC72-E16D1D977C79}" dt="2023-03-01T20:38:28.780" v="10"/>
          <ac:spMkLst>
            <pc:docMk/>
            <pc:sldMk cId="3559741105" sldId="259"/>
            <ac:spMk id="8" creationId="{DAF1966E-FD40-4A4A-B61B-C4DF7FA05F06}"/>
          </ac:spMkLst>
        </pc:spChg>
        <pc:spChg chg="add">
          <ac:chgData name="THALLES DOS SANTOS CANELA" userId="S::03579644386@professores.facimp.edu.br::4bbdc3c5-ca22-4337-8b0a-61e5586f70bd" providerId="AD" clId="Web-{2F9F500E-BC25-AA7B-CC72-E16D1D977C79}" dt="2023-03-01T20:38:28.780" v="10"/>
          <ac:spMkLst>
            <pc:docMk/>
            <pc:sldMk cId="3559741105" sldId="259"/>
            <ac:spMk id="10" creationId="{047BFA19-D45E-416B-A404-7AF2F3F27017}"/>
          </ac:spMkLst>
        </pc:spChg>
        <pc:spChg chg="add">
          <ac:chgData name="THALLES DOS SANTOS CANELA" userId="S::03579644386@professores.facimp.edu.br::4bbdc3c5-ca22-4337-8b0a-61e5586f70bd" providerId="AD" clId="Web-{2F9F500E-BC25-AA7B-CC72-E16D1D977C79}" dt="2023-03-01T20:38:28.780" v="10"/>
          <ac:spMkLst>
            <pc:docMk/>
            <pc:sldMk cId="3559741105" sldId="259"/>
            <ac:spMk id="12" creationId="{8E0105E7-23DB-4CF2-8258-FF47C7620F6E}"/>
          </ac:spMkLst>
        </pc:spChg>
        <pc:spChg chg="add">
          <ac:chgData name="THALLES DOS SANTOS CANELA" userId="S::03579644386@professores.facimp.edu.br::4bbdc3c5-ca22-4337-8b0a-61e5586f70bd" providerId="AD" clId="Web-{2F9F500E-BC25-AA7B-CC72-E16D1D977C79}" dt="2023-03-01T20:38:28.780" v="10"/>
          <ac:spMkLst>
            <pc:docMk/>
            <pc:sldMk cId="3559741105" sldId="259"/>
            <ac:spMk id="14" creationId="{074B4F7D-14B2-478B-8BF5-01E4E0C5D263}"/>
          </ac:spMkLst>
        </pc:spChg>
      </pc:sldChg>
      <pc:sldChg chg="addSp modSp mod setBg">
        <pc:chgData name="THALLES DOS SANTOS CANELA" userId="S::03579644386@professores.facimp.edu.br::4bbdc3c5-ca22-4337-8b0a-61e5586f70bd" providerId="AD" clId="Web-{2F9F500E-BC25-AA7B-CC72-E16D1D977C79}" dt="2023-03-01T20:38:35.734" v="11"/>
        <pc:sldMkLst>
          <pc:docMk/>
          <pc:sldMk cId="806422414" sldId="260"/>
        </pc:sldMkLst>
        <pc:spChg chg="mod">
          <ac:chgData name="THALLES DOS SANTOS CANELA" userId="S::03579644386@professores.facimp.edu.br::4bbdc3c5-ca22-4337-8b0a-61e5586f70bd" providerId="AD" clId="Web-{2F9F500E-BC25-AA7B-CC72-E16D1D977C79}" dt="2023-03-01T20:38:35.734" v="11"/>
          <ac:spMkLst>
            <pc:docMk/>
            <pc:sldMk cId="806422414" sldId="260"/>
            <ac:spMk id="2" creationId="{7665075F-7560-8F50-4722-ACFC0686346A}"/>
          </ac:spMkLst>
        </pc:spChg>
        <pc:spChg chg="mod">
          <ac:chgData name="THALLES DOS SANTOS CANELA" userId="S::03579644386@professores.facimp.edu.br::4bbdc3c5-ca22-4337-8b0a-61e5586f70bd" providerId="AD" clId="Web-{2F9F500E-BC25-AA7B-CC72-E16D1D977C79}" dt="2023-03-01T20:38:35.734" v="11"/>
          <ac:spMkLst>
            <pc:docMk/>
            <pc:sldMk cId="806422414" sldId="260"/>
            <ac:spMk id="3" creationId="{064E58B5-FF5D-C297-A28A-AC4CDBB88BC8}"/>
          </ac:spMkLst>
        </pc:spChg>
        <pc:spChg chg="add">
          <ac:chgData name="THALLES DOS SANTOS CANELA" userId="S::03579644386@professores.facimp.edu.br::4bbdc3c5-ca22-4337-8b0a-61e5586f70bd" providerId="AD" clId="Web-{2F9F500E-BC25-AA7B-CC72-E16D1D977C79}" dt="2023-03-01T20:38:35.734" v="11"/>
          <ac:spMkLst>
            <pc:docMk/>
            <pc:sldMk cId="806422414" sldId="260"/>
            <ac:spMk id="8" creationId="{DAF1966E-FD40-4A4A-B61B-C4DF7FA05F06}"/>
          </ac:spMkLst>
        </pc:spChg>
        <pc:spChg chg="add">
          <ac:chgData name="THALLES DOS SANTOS CANELA" userId="S::03579644386@professores.facimp.edu.br::4bbdc3c5-ca22-4337-8b0a-61e5586f70bd" providerId="AD" clId="Web-{2F9F500E-BC25-AA7B-CC72-E16D1D977C79}" dt="2023-03-01T20:38:35.734" v="11"/>
          <ac:spMkLst>
            <pc:docMk/>
            <pc:sldMk cId="806422414" sldId="260"/>
            <ac:spMk id="10" creationId="{047BFA19-D45E-416B-A404-7AF2F3F27017}"/>
          </ac:spMkLst>
        </pc:spChg>
        <pc:spChg chg="add">
          <ac:chgData name="THALLES DOS SANTOS CANELA" userId="S::03579644386@professores.facimp.edu.br::4bbdc3c5-ca22-4337-8b0a-61e5586f70bd" providerId="AD" clId="Web-{2F9F500E-BC25-AA7B-CC72-E16D1D977C79}" dt="2023-03-01T20:38:35.734" v="11"/>
          <ac:spMkLst>
            <pc:docMk/>
            <pc:sldMk cId="806422414" sldId="260"/>
            <ac:spMk id="12" creationId="{8E0105E7-23DB-4CF2-8258-FF47C7620F6E}"/>
          </ac:spMkLst>
        </pc:spChg>
        <pc:spChg chg="add">
          <ac:chgData name="THALLES DOS SANTOS CANELA" userId="S::03579644386@professores.facimp.edu.br::4bbdc3c5-ca22-4337-8b0a-61e5586f70bd" providerId="AD" clId="Web-{2F9F500E-BC25-AA7B-CC72-E16D1D977C79}" dt="2023-03-01T20:38:35.734" v="11"/>
          <ac:spMkLst>
            <pc:docMk/>
            <pc:sldMk cId="806422414" sldId="260"/>
            <ac:spMk id="14" creationId="{074B4F7D-14B2-478B-8BF5-01E4E0C5D263}"/>
          </ac:spMkLst>
        </pc:spChg>
      </pc:sldChg>
      <pc:sldChg chg="addSp modSp mod setBg">
        <pc:chgData name="THALLES DOS SANTOS CANELA" userId="S::03579644386@professores.facimp.edu.br::4bbdc3c5-ca22-4337-8b0a-61e5586f70bd" providerId="AD" clId="Web-{2F9F500E-BC25-AA7B-CC72-E16D1D977C79}" dt="2023-03-01T20:38:39.499" v="12"/>
        <pc:sldMkLst>
          <pc:docMk/>
          <pc:sldMk cId="1430074979" sldId="261"/>
        </pc:sldMkLst>
        <pc:spChg chg="mod">
          <ac:chgData name="THALLES DOS SANTOS CANELA" userId="S::03579644386@professores.facimp.edu.br::4bbdc3c5-ca22-4337-8b0a-61e5586f70bd" providerId="AD" clId="Web-{2F9F500E-BC25-AA7B-CC72-E16D1D977C79}" dt="2023-03-01T20:38:39.499" v="12"/>
          <ac:spMkLst>
            <pc:docMk/>
            <pc:sldMk cId="1430074979" sldId="261"/>
            <ac:spMk id="2" creationId="{72907AD7-2106-4B3B-D3EE-0855DA9F6AB9}"/>
          </ac:spMkLst>
        </pc:spChg>
        <pc:spChg chg="mod">
          <ac:chgData name="THALLES DOS SANTOS CANELA" userId="S::03579644386@professores.facimp.edu.br::4bbdc3c5-ca22-4337-8b0a-61e5586f70bd" providerId="AD" clId="Web-{2F9F500E-BC25-AA7B-CC72-E16D1D977C79}" dt="2023-03-01T20:38:39.499" v="12"/>
          <ac:spMkLst>
            <pc:docMk/>
            <pc:sldMk cId="1430074979" sldId="261"/>
            <ac:spMk id="3" creationId="{C26B7927-3C14-0DDC-6D62-57FEAE24BB73}"/>
          </ac:spMkLst>
        </pc:spChg>
        <pc:spChg chg="add">
          <ac:chgData name="THALLES DOS SANTOS CANELA" userId="S::03579644386@professores.facimp.edu.br::4bbdc3c5-ca22-4337-8b0a-61e5586f70bd" providerId="AD" clId="Web-{2F9F500E-BC25-AA7B-CC72-E16D1D977C79}" dt="2023-03-01T20:38:39.499" v="12"/>
          <ac:spMkLst>
            <pc:docMk/>
            <pc:sldMk cId="1430074979" sldId="261"/>
            <ac:spMk id="8" creationId="{DAF1966E-FD40-4A4A-B61B-C4DF7FA05F06}"/>
          </ac:spMkLst>
        </pc:spChg>
        <pc:spChg chg="add">
          <ac:chgData name="THALLES DOS SANTOS CANELA" userId="S::03579644386@professores.facimp.edu.br::4bbdc3c5-ca22-4337-8b0a-61e5586f70bd" providerId="AD" clId="Web-{2F9F500E-BC25-AA7B-CC72-E16D1D977C79}" dt="2023-03-01T20:38:39.499" v="12"/>
          <ac:spMkLst>
            <pc:docMk/>
            <pc:sldMk cId="1430074979" sldId="261"/>
            <ac:spMk id="10" creationId="{047BFA19-D45E-416B-A404-7AF2F3F27017}"/>
          </ac:spMkLst>
        </pc:spChg>
        <pc:spChg chg="add">
          <ac:chgData name="THALLES DOS SANTOS CANELA" userId="S::03579644386@professores.facimp.edu.br::4bbdc3c5-ca22-4337-8b0a-61e5586f70bd" providerId="AD" clId="Web-{2F9F500E-BC25-AA7B-CC72-E16D1D977C79}" dt="2023-03-01T20:38:39.499" v="12"/>
          <ac:spMkLst>
            <pc:docMk/>
            <pc:sldMk cId="1430074979" sldId="261"/>
            <ac:spMk id="12" creationId="{8E0105E7-23DB-4CF2-8258-FF47C7620F6E}"/>
          </ac:spMkLst>
        </pc:spChg>
        <pc:spChg chg="add">
          <ac:chgData name="THALLES DOS SANTOS CANELA" userId="S::03579644386@professores.facimp.edu.br::4bbdc3c5-ca22-4337-8b0a-61e5586f70bd" providerId="AD" clId="Web-{2F9F500E-BC25-AA7B-CC72-E16D1D977C79}" dt="2023-03-01T20:38:39.499" v="12"/>
          <ac:spMkLst>
            <pc:docMk/>
            <pc:sldMk cId="1430074979" sldId="261"/>
            <ac:spMk id="14" creationId="{074B4F7D-14B2-478B-8BF5-01E4E0C5D263}"/>
          </ac:spMkLst>
        </pc:spChg>
      </pc:sldChg>
      <pc:sldChg chg="addSp modSp mod setBg">
        <pc:chgData name="THALLES DOS SANTOS CANELA" userId="S::03579644386@professores.facimp.edu.br::4bbdc3c5-ca22-4337-8b0a-61e5586f70bd" providerId="AD" clId="Web-{2F9F500E-BC25-AA7B-CC72-E16D1D977C79}" dt="2023-03-01T20:38:43.078" v="13"/>
        <pc:sldMkLst>
          <pc:docMk/>
          <pc:sldMk cId="1829131449" sldId="262"/>
        </pc:sldMkLst>
        <pc:spChg chg="mod">
          <ac:chgData name="THALLES DOS SANTOS CANELA" userId="S::03579644386@professores.facimp.edu.br::4bbdc3c5-ca22-4337-8b0a-61e5586f70bd" providerId="AD" clId="Web-{2F9F500E-BC25-AA7B-CC72-E16D1D977C79}" dt="2023-03-01T20:38:43.078" v="13"/>
          <ac:spMkLst>
            <pc:docMk/>
            <pc:sldMk cId="1829131449" sldId="262"/>
            <ac:spMk id="2" creationId="{B74EE71E-7CD7-444A-68A2-A906422EA2A9}"/>
          </ac:spMkLst>
        </pc:spChg>
        <pc:spChg chg="mod">
          <ac:chgData name="THALLES DOS SANTOS CANELA" userId="S::03579644386@professores.facimp.edu.br::4bbdc3c5-ca22-4337-8b0a-61e5586f70bd" providerId="AD" clId="Web-{2F9F500E-BC25-AA7B-CC72-E16D1D977C79}" dt="2023-03-01T20:38:43.078" v="13"/>
          <ac:spMkLst>
            <pc:docMk/>
            <pc:sldMk cId="1829131449" sldId="262"/>
            <ac:spMk id="3" creationId="{0751DA70-9528-05C1-29D9-F18E3BE1E91B}"/>
          </ac:spMkLst>
        </pc:spChg>
        <pc:spChg chg="add">
          <ac:chgData name="THALLES DOS SANTOS CANELA" userId="S::03579644386@professores.facimp.edu.br::4bbdc3c5-ca22-4337-8b0a-61e5586f70bd" providerId="AD" clId="Web-{2F9F500E-BC25-AA7B-CC72-E16D1D977C79}" dt="2023-03-01T20:38:43.078" v="13"/>
          <ac:spMkLst>
            <pc:docMk/>
            <pc:sldMk cId="1829131449" sldId="262"/>
            <ac:spMk id="8" creationId="{DAF1966E-FD40-4A4A-B61B-C4DF7FA05F06}"/>
          </ac:spMkLst>
        </pc:spChg>
        <pc:spChg chg="add">
          <ac:chgData name="THALLES DOS SANTOS CANELA" userId="S::03579644386@professores.facimp.edu.br::4bbdc3c5-ca22-4337-8b0a-61e5586f70bd" providerId="AD" clId="Web-{2F9F500E-BC25-AA7B-CC72-E16D1D977C79}" dt="2023-03-01T20:38:43.078" v="13"/>
          <ac:spMkLst>
            <pc:docMk/>
            <pc:sldMk cId="1829131449" sldId="262"/>
            <ac:spMk id="10" creationId="{047BFA19-D45E-416B-A404-7AF2F3F27017}"/>
          </ac:spMkLst>
        </pc:spChg>
        <pc:spChg chg="add">
          <ac:chgData name="THALLES DOS SANTOS CANELA" userId="S::03579644386@professores.facimp.edu.br::4bbdc3c5-ca22-4337-8b0a-61e5586f70bd" providerId="AD" clId="Web-{2F9F500E-BC25-AA7B-CC72-E16D1D977C79}" dt="2023-03-01T20:38:43.078" v="13"/>
          <ac:spMkLst>
            <pc:docMk/>
            <pc:sldMk cId="1829131449" sldId="262"/>
            <ac:spMk id="12" creationId="{8E0105E7-23DB-4CF2-8258-FF47C7620F6E}"/>
          </ac:spMkLst>
        </pc:spChg>
        <pc:spChg chg="add">
          <ac:chgData name="THALLES DOS SANTOS CANELA" userId="S::03579644386@professores.facimp.edu.br::4bbdc3c5-ca22-4337-8b0a-61e5586f70bd" providerId="AD" clId="Web-{2F9F500E-BC25-AA7B-CC72-E16D1D977C79}" dt="2023-03-01T20:38:43.078" v="13"/>
          <ac:spMkLst>
            <pc:docMk/>
            <pc:sldMk cId="1829131449" sldId="262"/>
            <ac:spMk id="14" creationId="{074B4F7D-14B2-478B-8BF5-01E4E0C5D263}"/>
          </ac:spMkLst>
        </pc:spChg>
      </pc:sldChg>
      <pc:sldChg chg="addSp delSp modSp mod setBg">
        <pc:chgData name="THALLES DOS SANTOS CANELA" userId="S::03579644386@professores.facimp.edu.br::4bbdc3c5-ca22-4337-8b0a-61e5586f70bd" providerId="AD" clId="Web-{2F9F500E-BC25-AA7B-CC72-E16D1D977C79}" dt="2023-03-01T20:39:06.984" v="18"/>
        <pc:sldMkLst>
          <pc:docMk/>
          <pc:sldMk cId="703075114" sldId="263"/>
        </pc:sldMkLst>
        <pc:spChg chg="mod">
          <ac:chgData name="THALLES DOS SANTOS CANELA" userId="S::03579644386@professores.facimp.edu.br::4bbdc3c5-ca22-4337-8b0a-61e5586f70bd" providerId="AD" clId="Web-{2F9F500E-BC25-AA7B-CC72-E16D1D977C79}" dt="2023-03-01T20:39:06.984" v="18"/>
          <ac:spMkLst>
            <pc:docMk/>
            <pc:sldMk cId="703075114" sldId="263"/>
            <ac:spMk id="2" creationId="{8D640440-FBDE-BFCF-9D8A-09CE1763CD59}"/>
          </ac:spMkLst>
        </pc:spChg>
        <pc:spChg chg="mod">
          <ac:chgData name="THALLES DOS SANTOS CANELA" userId="S::03579644386@professores.facimp.edu.br::4bbdc3c5-ca22-4337-8b0a-61e5586f70bd" providerId="AD" clId="Web-{2F9F500E-BC25-AA7B-CC72-E16D1D977C79}" dt="2023-03-01T20:39:06.984" v="18"/>
          <ac:spMkLst>
            <pc:docMk/>
            <pc:sldMk cId="703075114" sldId="263"/>
            <ac:spMk id="3" creationId="{3A6DE701-F350-275D-E849-D931A2F6EA67}"/>
          </ac:spMkLst>
        </pc:spChg>
        <pc:spChg chg="add">
          <ac:chgData name="THALLES DOS SANTOS CANELA" userId="S::03579644386@professores.facimp.edu.br::4bbdc3c5-ca22-4337-8b0a-61e5586f70bd" providerId="AD" clId="Web-{2F9F500E-BC25-AA7B-CC72-E16D1D977C79}" dt="2023-03-01T20:39:06.984" v="18"/>
          <ac:spMkLst>
            <pc:docMk/>
            <pc:sldMk cId="703075114" sldId="263"/>
            <ac:spMk id="5" creationId="{DAF1966E-FD40-4A4A-B61B-C4DF7FA05F06}"/>
          </ac:spMkLst>
        </pc:spChg>
        <pc:spChg chg="add">
          <ac:chgData name="THALLES DOS SANTOS CANELA" userId="S::03579644386@professores.facimp.edu.br::4bbdc3c5-ca22-4337-8b0a-61e5586f70bd" providerId="AD" clId="Web-{2F9F500E-BC25-AA7B-CC72-E16D1D977C79}" dt="2023-03-01T20:39:06.984" v="18"/>
          <ac:spMkLst>
            <pc:docMk/>
            <pc:sldMk cId="703075114" sldId="263"/>
            <ac:spMk id="6" creationId="{047BFA19-D45E-416B-A404-7AF2F3F27017}"/>
          </ac:spMkLst>
        </pc:spChg>
        <pc:spChg chg="add">
          <ac:chgData name="THALLES DOS SANTOS CANELA" userId="S::03579644386@professores.facimp.edu.br::4bbdc3c5-ca22-4337-8b0a-61e5586f70bd" providerId="AD" clId="Web-{2F9F500E-BC25-AA7B-CC72-E16D1D977C79}" dt="2023-03-01T20:39:06.984" v="18"/>
          <ac:spMkLst>
            <pc:docMk/>
            <pc:sldMk cId="703075114" sldId="263"/>
            <ac:spMk id="7" creationId="{8E0105E7-23DB-4CF2-8258-FF47C7620F6E}"/>
          </ac:spMkLst>
        </pc:spChg>
        <pc:spChg chg="add del">
          <ac:chgData name="THALLES DOS SANTOS CANELA" userId="S::03579644386@professores.facimp.edu.br::4bbdc3c5-ca22-4337-8b0a-61e5586f70bd" providerId="AD" clId="Web-{2F9F500E-BC25-AA7B-CC72-E16D1D977C79}" dt="2023-03-01T20:38:48.984" v="15"/>
          <ac:spMkLst>
            <pc:docMk/>
            <pc:sldMk cId="703075114" sldId="263"/>
            <ac:spMk id="8" creationId="{DAF1966E-FD40-4A4A-B61B-C4DF7FA05F06}"/>
          </ac:spMkLst>
        </pc:spChg>
        <pc:spChg chg="add">
          <ac:chgData name="THALLES DOS SANTOS CANELA" userId="S::03579644386@professores.facimp.edu.br::4bbdc3c5-ca22-4337-8b0a-61e5586f70bd" providerId="AD" clId="Web-{2F9F500E-BC25-AA7B-CC72-E16D1D977C79}" dt="2023-03-01T20:39:06.984" v="18"/>
          <ac:spMkLst>
            <pc:docMk/>
            <pc:sldMk cId="703075114" sldId="263"/>
            <ac:spMk id="9" creationId="{074B4F7D-14B2-478B-8BF5-01E4E0C5D263}"/>
          </ac:spMkLst>
        </pc:spChg>
        <pc:spChg chg="add del">
          <ac:chgData name="THALLES DOS SANTOS CANELA" userId="S::03579644386@professores.facimp.edu.br::4bbdc3c5-ca22-4337-8b0a-61e5586f70bd" providerId="AD" clId="Web-{2F9F500E-BC25-AA7B-CC72-E16D1D977C79}" dt="2023-03-01T20:38:48.984" v="15"/>
          <ac:spMkLst>
            <pc:docMk/>
            <pc:sldMk cId="703075114" sldId="263"/>
            <ac:spMk id="10" creationId="{047BFA19-D45E-416B-A404-7AF2F3F27017}"/>
          </ac:spMkLst>
        </pc:spChg>
        <pc:spChg chg="add del">
          <ac:chgData name="THALLES DOS SANTOS CANELA" userId="S::03579644386@professores.facimp.edu.br::4bbdc3c5-ca22-4337-8b0a-61e5586f70bd" providerId="AD" clId="Web-{2F9F500E-BC25-AA7B-CC72-E16D1D977C79}" dt="2023-03-01T20:38:48.984" v="15"/>
          <ac:spMkLst>
            <pc:docMk/>
            <pc:sldMk cId="703075114" sldId="263"/>
            <ac:spMk id="12" creationId="{8E0105E7-23DB-4CF2-8258-FF47C7620F6E}"/>
          </ac:spMkLst>
        </pc:spChg>
        <pc:spChg chg="add del">
          <ac:chgData name="THALLES DOS SANTOS CANELA" userId="S::03579644386@professores.facimp.edu.br::4bbdc3c5-ca22-4337-8b0a-61e5586f70bd" providerId="AD" clId="Web-{2F9F500E-BC25-AA7B-CC72-E16D1D977C79}" dt="2023-03-01T20:38:48.984" v="15"/>
          <ac:spMkLst>
            <pc:docMk/>
            <pc:sldMk cId="703075114" sldId="263"/>
            <ac:spMk id="14" creationId="{074B4F7D-14B2-478B-8BF5-01E4E0C5D263}"/>
          </ac:spMkLst>
        </pc:spChg>
        <pc:spChg chg="add del">
          <ac:chgData name="THALLES DOS SANTOS CANELA" userId="S::03579644386@professores.facimp.edu.br::4bbdc3c5-ca22-4337-8b0a-61e5586f70bd" providerId="AD" clId="Web-{2F9F500E-BC25-AA7B-CC72-E16D1D977C79}" dt="2023-03-01T20:39:00.562" v="17"/>
          <ac:spMkLst>
            <pc:docMk/>
            <pc:sldMk cId="703075114" sldId="263"/>
            <ac:spMk id="16" creationId="{2029D5AD-8348-4446-B191-6A9B6FE03F21}"/>
          </ac:spMkLst>
        </pc:spChg>
        <pc:spChg chg="add del">
          <ac:chgData name="THALLES DOS SANTOS CANELA" userId="S::03579644386@professores.facimp.edu.br::4bbdc3c5-ca22-4337-8b0a-61e5586f70bd" providerId="AD" clId="Web-{2F9F500E-BC25-AA7B-CC72-E16D1D977C79}" dt="2023-03-01T20:39:00.562" v="17"/>
          <ac:spMkLst>
            <pc:docMk/>
            <pc:sldMk cId="703075114" sldId="263"/>
            <ac:spMk id="17" creationId="{A3F395A2-2B64-4749-BD93-2F159C7E1FB5}"/>
          </ac:spMkLst>
        </pc:spChg>
        <pc:spChg chg="add del">
          <ac:chgData name="THALLES DOS SANTOS CANELA" userId="S::03579644386@professores.facimp.edu.br::4bbdc3c5-ca22-4337-8b0a-61e5586f70bd" providerId="AD" clId="Web-{2F9F500E-BC25-AA7B-CC72-E16D1D977C79}" dt="2023-03-01T20:39:00.562" v="17"/>
          <ac:spMkLst>
            <pc:docMk/>
            <pc:sldMk cId="703075114" sldId="263"/>
            <ac:spMk id="18" creationId="{5CF0135B-EAB8-4CA0-896C-2D897ECD28BC}"/>
          </ac:spMkLst>
        </pc:spChg>
        <pc:spChg chg="add del">
          <ac:chgData name="THALLES DOS SANTOS CANELA" userId="S::03579644386@professores.facimp.edu.br::4bbdc3c5-ca22-4337-8b0a-61e5586f70bd" providerId="AD" clId="Web-{2F9F500E-BC25-AA7B-CC72-E16D1D977C79}" dt="2023-03-01T20:39:00.562" v="17"/>
          <ac:spMkLst>
            <pc:docMk/>
            <pc:sldMk cId="703075114" sldId="263"/>
            <ac:spMk id="19" creationId="{92C3387C-D24F-4737-8A37-1DC5CFF09CFA}"/>
          </ac:spMkLst>
        </pc:spChg>
      </pc:sldChg>
      <pc:sldChg chg="addSp modSp mod setBg">
        <pc:chgData name="THALLES DOS SANTOS CANELA" userId="S::03579644386@professores.facimp.edu.br::4bbdc3c5-ca22-4337-8b0a-61e5586f70bd" providerId="AD" clId="Web-{2F9F500E-BC25-AA7B-CC72-E16D1D977C79}" dt="2023-03-01T20:39:13.078" v="19"/>
        <pc:sldMkLst>
          <pc:docMk/>
          <pc:sldMk cId="3310852244" sldId="264"/>
        </pc:sldMkLst>
        <pc:spChg chg="mod">
          <ac:chgData name="THALLES DOS SANTOS CANELA" userId="S::03579644386@professores.facimp.edu.br::4bbdc3c5-ca22-4337-8b0a-61e5586f70bd" providerId="AD" clId="Web-{2F9F500E-BC25-AA7B-CC72-E16D1D977C79}" dt="2023-03-01T20:39:13.078" v="19"/>
          <ac:spMkLst>
            <pc:docMk/>
            <pc:sldMk cId="3310852244" sldId="264"/>
            <ac:spMk id="2" creationId="{001144B0-A52F-2E71-DB3A-BC81C0388B73}"/>
          </ac:spMkLst>
        </pc:spChg>
        <pc:spChg chg="mod">
          <ac:chgData name="THALLES DOS SANTOS CANELA" userId="S::03579644386@professores.facimp.edu.br::4bbdc3c5-ca22-4337-8b0a-61e5586f70bd" providerId="AD" clId="Web-{2F9F500E-BC25-AA7B-CC72-E16D1D977C79}" dt="2023-03-01T20:39:13.078" v="19"/>
          <ac:spMkLst>
            <pc:docMk/>
            <pc:sldMk cId="3310852244" sldId="264"/>
            <ac:spMk id="3" creationId="{DEF199F3-F443-6B3B-3029-EF6BAF8F1F65}"/>
          </ac:spMkLst>
        </pc:spChg>
        <pc:spChg chg="add">
          <ac:chgData name="THALLES DOS SANTOS CANELA" userId="S::03579644386@professores.facimp.edu.br::4bbdc3c5-ca22-4337-8b0a-61e5586f70bd" providerId="AD" clId="Web-{2F9F500E-BC25-AA7B-CC72-E16D1D977C79}" dt="2023-03-01T20:39:13.078" v="19"/>
          <ac:spMkLst>
            <pc:docMk/>
            <pc:sldMk cId="3310852244" sldId="264"/>
            <ac:spMk id="8" creationId="{DAF1966E-FD40-4A4A-B61B-C4DF7FA05F06}"/>
          </ac:spMkLst>
        </pc:spChg>
        <pc:spChg chg="add">
          <ac:chgData name="THALLES DOS SANTOS CANELA" userId="S::03579644386@professores.facimp.edu.br::4bbdc3c5-ca22-4337-8b0a-61e5586f70bd" providerId="AD" clId="Web-{2F9F500E-BC25-AA7B-CC72-E16D1D977C79}" dt="2023-03-01T20:39:13.078" v="19"/>
          <ac:spMkLst>
            <pc:docMk/>
            <pc:sldMk cId="3310852244" sldId="264"/>
            <ac:spMk id="10" creationId="{047BFA19-D45E-416B-A404-7AF2F3F27017}"/>
          </ac:spMkLst>
        </pc:spChg>
        <pc:spChg chg="add">
          <ac:chgData name="THALLES DOS SANTOS CANELA" userId="S::03579644386@professores.facimp.edu.br::4bbdc3c5-ca22-4337-8b0a-61e5586f70bd" providerId="AD" clId="Web-{2F9F500E-BC25-AA7B-CC72-E16D1D977C79}" dt="2023-03-01T20:39:13.078" v="19"/>
          <ac:spMkLst>
            <pc:docMk/>
            <pc:sldMk cId="3310852244" sldId="264"/>
            <ac:spMk id="12" creationId="{8E0105E7-23DB-4CF2-8258-FF47C7620F6E}"/>
          </ac:spMkLst>
        </pc:spChg>
        <pc:spChg chg="add">
          <ac:chgData name="THALLES DOS SANTOS CANELA" userId="S::03579644386@professores.facimp.edu.br::4bbdc3c5-ca22-4337-8b0a-61e5586f70bd" providerId="AD" clId="Web-{2F9F500E-BC25-AA7B-CC72-E16D1D977C79}" dt="2023-03-01T20:39:13.078" v="19"/>
          <ac:spMkLst>
            <pc:docMk/>
            <pc:sldMk cId="3310852244" sldId="264"/>
            <ac:spMk id="14" creationId="{074B4F7D-14B2-478B-8BF5-01E4E0C5D263}"/>
          </ac:spMkLst>
        </pc:spChg>
      </pc:sldChg>
      <pc:sldChg chg="addSp modSp mod setBg">
        <pc:chgData name="THALLES DOS SANTOS CANELA" userId="S::03579644386@professores.facimp.edu.br::4bbdc3c5-ca22-4337-8b0a-61e5586f70bd" providerId="AD" clId="Web-{2F9F500E-BC25-AA7B-CC72-E16D1D977C79}" dt="2023-03-01T20:39:25.704" v="20"/>
        <pc:sldMkLst>
          <pc:docMk/>
          <pc:sldMk cId="1193714817" sldId="269"/>
        </pc:sldMkLst>
        <pc:spChg chg="mod">
          <ac:chgData name="THALLES DOS SANTOS CANELA" userId="S::03579644386@professores.facimp.edu.br::4bbdc3c5-ca22-4337-8b0a-61e5586f70bd" providerId="AD" clId="Web-{2F9F500E-BC25-AA7B-CC72-E16D1D977C79}" dt="2023-03-01T20:39:25.704" v="20"/>
          <ac:spMkLst>
            <pc:docMk/>
            <pc:sldMk cId="1193714817" sldId="269"/>
            <ac:spMk id="2" creationId="{17338C45-3910-EA08-1CF3-7F1E35061C34}"/>
          </ac:spMkLst>
        </pc:spChg>
        <pc:spChg chg="mod">
          <ac:chgData name="THALLES DOS SANTOS CANELA" userId="S::03579644386@professores.facimp.edu.br::4bbdc3c5-ca22-4337-8b0a-61e5586f70bd" providerId="AD" clId="Web-{2F9F500E-BC25-AA7B-CC72-E16D1D977C79}" dt="2023-03-01T20:39:25.704" v="20"/>
          <ac:spMkLst>
            <pc:docMk/>
            <pc:sldMk cId="1193714817" sldId="269"/>
            <ac:spMk id="3" creationId="{5B55CC5B-A274-515C-6DDA-75E05C6C3F21}"/>
          </ac:spMkLst>
        </pc:spChg>
        <pc:spChg chg="add">
          <ac:chgData name="THALLES DOS SANTOS CANELA" userId="S::03579644386@professores.facimp.edu.br::4bbdc3c5-ca22-4337-8b0a-61e5586f70bd" providerId="AD" clId="Web-{2F9F500E-BC25-AA7B-CC72-E16D1D977C79}" dt="2023-03-01T20:39:25.704" v="20"/>
          <ac:spMkLst>
            <pc:docMk/>
            <pc:sldMk cId="1193714817" sldId="269"/>
            <ac:spMk id="8" creationId="{DAF1966E-FD40-4A4A-B61B-C4DF7FA05F06}"/>
          </ac:spMkLst>
        </pc:spChg>
        <pc:spChg chg="add">
          <ac:chgData name="THALLES DOS SANTOS CANELA" userId="S::03579644386@professores.facimp.edu.br::4bbdc3c5-ca22-4337-8b0a-61e5586f70bd" providerId="AD" clId="Web-{2F9F500E-BC25-AA7B-CC72-E16D1D977C79}" dt="2023-03-01T20:39:25.704" v="20"/>
          <ac:spMkLst>
            <pc:docMk/>
            <pc:sldMk cId="1193714817" sldId="269"/>
            <ac:spMk id="10" creationId="{047BFA19-D45E-416B-A404-7AF2F3F27017}"/>
          </ac:spMkLst>
        </pc:spChg>
        <pc:spChg chg="add">
          <ac:chgData name="THALLES DOS SANTOS CANELA" userId="S::03579644386@professores.facimp.edu.br::4bbdc3c5-ca22-4337-8b0a-61e5586f70bd" providerId="AD" clId="Web-{2F9F500E-BC25-AA7B-CC72-E16D1D977C79}" dt="2023-03-01T20:39:25.704" v="20"/>
          <ac:spMkLst>
            <pc:docMk/>
            <pc:sldMk cId="1193714817" sldId="269"/>
            <ac:spMk id="12" creationId="{8E0105E7-23DB-4CF2-8258-FF47C7620F6E}"/>
          </ac:spMkLst>
        </pc:spChg>
        <pc:spChg chg="add">
          <ac:chgData name="THALLES DOS SANTOS CANELA" userId="S::03579644386@professores.facimp.edu.br::4bbdc3c5-ca22-4337-8b0a-61e5586f70bd" providerId="AD" clId="Web-{2F9F500E-BC25-AA7B-CC72-E16D1D977C79}" dt="2023-03-01T20:39:25.704" v="20"/>
          <ac:spMkLst>
            <pc:docMk/>
            <pc:sldMk cId="1193714817" sldId="269"/>
            <ac:spMk id="14" creationId="{074B4F7D-14B2-478B-8BF5-01E4E0C5D263}"/>
          </ac:spMkLst>
        </pc:spChg>
      </pc:sldChg>
      <pc:sldChg chg="addSp modSp mod setBg">
        <pc:chgData name="THALLES DOS SANTOS CANELA" userId="S::03579644386@professores.facimp.edu.br::4bbdc3c5-ca22-4337-8b0a-61e5586f70bd" providerId="AD" clId="Web-{2F9F500E-BC25-AA7B-CC72-E16D1D977C79}" dt="2023-03-01T20:39:30.220" v="21"/>
        <pc:sldMkLst>
          <pc:docMk/>
          <pc:sldMk cId="2380725747" sldId="270"/>
        </pc:sldMkLst>
        <pc:spChg chg="mod">
          <ac:chgData name="THALLES DOS SANTOS CANELA" userId="S::03579644386@professores.facimp.edu.br::4bbdc3c5-ca22-4337-8b0a-61e5586f70bd" providerId="AD" clId="Web-{2F9F500E-BC25-AA7B-CC72-E16D1D977C79}" dt="2023-03-01T20:39:30.220" v="21"/>
          <ac:spMkLst>
            <pc:docMk/>
            <pc:sldMk cId="2380725747" sldId="270"/>
            <ac:spMk id="2" creationId="{C5D07DA8-328C-93F7-6163-B3D7F647A330}"/>
          </ac:spMkLst>
        </pc:spChg>
        <pc:spChg chg="mod">
          <ac:chgData name="THALLES DOS SANTOS CANELA" userId="S::03579644386@professores.facimp.edu.br::4bbdc3c5-ca22-4337-8b0a-61e5586f70bd" providerId="AD" clId="Web-{2F9F500E-BC25-AA7B-CC72-E16D1D977C79}" dt="2023-03-01T20:39:30.220" v="21"/>
          <ac:spMkLst>
            <pc:docMk/>
            <pc:sldMk cId="2380725747" sldId="270"/>
            <ac:spMk id="3" creationId="{DFBF90C6-20AF-E194-63B8-4183363B2167}"/>
          </ac:spMkLst>
        </pc:spChg>
        <pc:spChg chg="add">
          <ac:chgData name="THALLES DOS SANTOS CANELA" userId="S::03579644386@professores.facimp.edu.br::4bbdc3c5-ca22-4337-8b0a-61e5586f70bd" providerId="AD" clId="Web-{2F9F500E-BC25-AA7B-CC72-E16D1D977C79}" dt="2023-03-01T20:39:30.220" v="21"/>
          <ac:spMkLst>
            <pc:docMk/>
            <pc:sldMk cId="2380725747" sldId="270"/>
            <ac:spMk id="8" creationId="{DAF1966E-FD40-4A4A-B61B-C4DF7FA05F06}"/>
          </ac:spMkLst>
        </pc:spChg>
        <pc:spChg chg="add">
          <ac:chgData name="THALLES DOS SANTOS CANELA" userId="S::03579644386@professores.facimp.edu.br::4bbdc3c5-ca22-4337-8b0a-61e5586f70bd" providerId="AD" clId="Web-{2F9F500E-BC25-AA7B-CC72-E16D1D977C79}" dt="2023-03-01T20:39:30.220" v="21"/>
          <ac:spMkLst>
            <pc:docMk/>
            <pc:sldMk cId="2380725747" sldId="270"/>
            <ac:spMk id="10" creationId="{047BFA19-D45E-416B-A404-7AF2F3F27017}"/>
          </ac:spMkLst>
        </pc:spChg>
        <pc:spChg chg="add">
          <ac:chgData name="THALLES DOS SANTOS CANELA" userId="S::03579644386@professores.facimp.edu.br::4bbdc3c5-ca22-4337-8b0a-61e5586f70bd" providerId="AD" clId="Web-{2F9F500E-BC25-AA7B-CC72-E16D1D977C79}" dt="2023-03-01T20:39:30.220" v="21"/>
          <ac:spMkLst>
            <pc:docMk/>
            <pc:sldMk cId="2380725747" sldId="270"/>
            <ac:spMk id="12" creationId="{8E0105E7-23DB-4CF2-8258-FF47C7620F6E}"/>
          </ac:spMkLst>
        </pc:spChg>
        <pc:spChg chg="add">
          <ac:chgData name="THALLES DOS SANTOS CANELA" userId="S::03579644386@professores.facimp.edu.br::4bbdc3c5-ca22-4337-8b0a-61e5586f70bd" providerId="AD" clId="Web-{2F9F500E-BC25-AA7B-CC72-E16D1D977C79}" dt="2023-03-01T20:39:30.220" v="21"/>
          <ac:spMkLst>
            <pc:docMk/>
            <pc:sldMk cId="2380725747" sldId="270"/>
            <ac:spMk id="14" creationId="{074B4F7D-14B2-478B-8BF5-01E4E0C5D263}"/>
          </ac:spMkLst>
        </pc:spChg>
      </pc:sldChg>
    </pc:docChg>
  </pc:docChgLst>
  <pc:docChgLst>
    <pc:chgData name="THALLES DOS SANTOS CANELA" userId="S::03579644386@professores.facimp.edu.br::4bbdc3c5-ca22-4337-8b0a-61e5586f70bd" providerId="AD" clId="Web-{949A8D3D-0674-4A08-B6AC-29BD73A23B3A}"/>
    <pc:docChg chg="addSld delSld modSld sldOrd">
      <pc:chgData name="THALLES DOS SANTOS CANELA" userId="S::03579644386@professores.facimp.edu.br::4bbdc3c5-ca22-4337-8b0a-61e5586f70bd" providerId="AD" clId="Web-{949A8D3D-0674-4A08-B6AC-29BD73A23B3A}" dt="2023-02-27T19:12:39.682" v="514"/>
      <pc:docMkLst>
        <pc:docMk/>
      </pc:docMkLst>
      <pc:sldChg chg="delSp modSp">
        <pc:chgData name="THALLES DOS SANTOS CANELA" userId="S::03579644386@professores.facimp.edu.br::4bbdc3c5-ca22-4337-8b0a-61e5586f70bd" providerId="AD" clId="Web-{949A8D3D-0674-4A08-B6AC-29BD73A23B3A}" dt="2023-02-27T16:02:58.413" v="186" actId="20577"/>
        <pc:sldMkLst>
          <pc:docMk/>
          <pc:sldMk cId="2210866551" sldId="256"/>
        </pc:sldMkLst>
        <pc:spChg chg="mod">
          <ac:chgData name="THALLES DOS SANTOS CANELA" userId="S::03579644386@professores.facimp.edu.br::4bbdc3c5-ca22-4337-8b0a-61e5586f70bd" providerId="AD" clId="Web-{949A8D3D-0674-4A08-B6AC-29BD73A23B3A}" dt="2023-02-27T16:02:58.413" v="186" actId="20577"/>
          <ac:spMkLst>
            <pc:docMk/>
            <pc:sldMk cId="2210866551" sldId="256"/>
            <ac:spMk id="2" creationId="{00000000-0000-0000-0000-000000000000}"/>
          </ac:spMkLst>
        </pc:spChg>
        <pc:spChg chg="del">
          <ac:chgData name="THALLES DOS SANTOS CANELA" userId="S::03579644386@professores.facimp.edu.br::4bbdc3c5-ca22-4337-8b0a-61e5586f70bd" providerId="AD" clId="Web-{949A8D3D-0674-4A08-B6AC-29BD73A23B3A}" dt="2023-02-27T15:53:47.150" v="116"/>
          <ac:spMkLst>
            <pc:docMk/>
            <pc:sldMk cId="2210866551" sldId="256"/>
            <ac:spMk id="3" creationId="{00000000-0000-0000-0000-000000000000}"/>
          </ac:spMkLst>
        </pc:spChg>
      </pc:sldChg>
      <pc:sldChg chg="modSp add ord">
        <pc:chgData name="THALLES DOS SANTOS CANELA" userId="S::03579644386@professores.facimp.edu.br::4bbdc3c5-ca22-4337-8b0a-61e5586f70bd" providerId="AD" clId="Web-{949A8D3D-0674-4A08-B6AC-29BD73A23B3A}" dt="2023-02-27T15:52:50.473" v="113" actId="20577"/>
        <pc:sldMkLst>
          <pc:docMk/>
          <pc:sldMk cId="645750901" sldId="257"/>
        </pc:sldMkLst>
        <pc:spChg chg="mod">
          <ac:chgData name="THALLES DOS SANTOS CANELA" userId="S::03579644386@professores.facimp.edu.br::4bbdc3c5-ca22-4337-8b0a-61e5586f70bd" providerId="AD" clId="Web-{949A8D3D-0674-4A08-B6AC-29BD73A23B3A}" dt="2023-02-27T15:52:50.473" v="113" actId="20577"/>
          <ac:spMkLst>
            <pc:docMk/>
            <pc:sldMk cId="645750901" sldId="257"/>
            <ac:spMk id="7" creationId="{9B203BE2-DA8E-472E-AA77-06222205844F}"/>
          </ac:spMkLst>
        </pc:spChg>
      </pc:sldChg>
      <pc:sldChg chg="modSp new">
        <pc:chgData name="THALLES DOS SANTOS CANELA" userId="S::03579644386@professores.facimp.edu.br::4bbdc3c5-ca22-4337-8b0a-61e5586f70bd" providerId="AD" clId="Web-{949A8D3D-0674-4A08-B6AC-29BD73A23B3A}" dt="2023-02-27T16:03:03.007" v="187" actId="20577"/>
        <pc:sldMkLst>
          <pc:docMk/>
          <pc:sldMk cId="2007304869" sldId="258"/>
        </pc:sldMkLst>
        <pc:spChg chg="mod">
          <ac:chgData name="THALLES DOS SANTOS CANELA" userId="S::03579644386@professores.facimp.edu.br::4bbdc3c5-ca22-4337-8b0a-61e5586f70bd" providerId="AD" clId="Web-{949A8D3D-0674-4A08-B6AC-29BD73A23B3A}" dt="2023-02-27T16:03:03.007" v="187" actId="20577"/>
          <ac:spMkLst>
            <pc:docMk/>
            <pc:sldMk cId="2007304869" sldId="258"/>
            <ac:spMk id="2" creationId="{3D13359C-01BC-34A8-EFCE-CC5CB24354DE}"/>
          </ac:spMkLst>
        </pc:spChg>
        <pc:spChg chg="mod">
          <ac:chgData name="THALLES DOS SANTOS CANELA" userId="S::03579644386@professores.facimp.edu.br::4bbdc3c5-ca22-4337-8b0a-61e5586f70bd" providerId="AD" clId="Web-{949A8D3D-0674-4A08-B6AC-29BD73A23B3A}" dt="2023-02-27T15:54:25.887" v="125" actId="20577"/>
          <ac:spMkLst>
            <pc:docMk/>
            <pc:sldMk cId="2007304869" sldId="258"/>
            <ac:spMk id="3" creationId="{B07D1274-06CF-9CD1-2CEE-6A62A5804ED1}"/>
          </ac:spMkLst>
        </pc:spChg>
      </pc:sldChg>
      <pc:sldChg chg="modSp new">
        <pc:chgData name="THALLES DOS SANTOS CANELA" userId="S::03579644386@professores.facimp.edu.br::4bbdc3c5-ca22-4337-8b0a-61e5586f70bd" providerId="AD" clId="Web-{949A8D3D-0674-4A08-B6AC-29BD73A23B3A}" dt="2023-02-27T16:21:15.675" v="300" actId="20577"/>
        <pc:sldMkLst>
          <pc:docMk/>
          <pc:sldMk cId="3559741105" sldId="259"/>
        </pc:sldMkLst>
        <pc:spChg chg="mod">
          <ac:chgData name="THALLES DOS SANTOS CANELA" userId="S::03579644386@professores.facimp.edu.br::4bbdc3c5-ca22-4337-8b0a-61e5586f70bd" providerId="AD" clId="Web-{949A8D3D-0674-4A08-B6AC-29BD73A23B3A}" dt="2023-02-27T16:21:15.675" v="300" actId="20577"/>
          <ac:spMkLst>
            <pc:docMk/>
            <pc:sldMk cId="3559741105" sldId="259"/>
            <ac:spMk id="2" creationId="{1BE3FDFC-7E8D-9901-5DEB-DB9C3004B72E}"/>
          </ac:spMkLst>
        </pc:spChg>
        <pc:spChg chg="mod">
          <ac:chgData name="THALLES DOS SANTOS CANELA" userId="S::03579644386@professores.facimp.edu.br::4bbdc3c5-ca22-4337-8b0a-61e5586f70bd" providerId="AD" clId="Web-{949A8D3D-0674-4A08-B6AC-29BD73A23B3A}" dt="2023-02-27T15:58:43.314" v="145" actId="20577"/>
          <ac:spMkLst>
            <pc:docMk/>
            <pc:sldMk cId="3559741105" sldId="259"/>
            <ac:spMk id="3" creationId="{D5A7531C-05A9-DFD8-3419-446C37909734}"/>
          </ac:spMkLst>
        </pc:spChg>
      </pc:sldChg>
      <pc:sldChg chg="modSp new">
        <pc:chgData name="THALLES DOS SANTOS CANELA" userId="S::03579644386@professores.facimp.edu.br::4bbdc3c5-ca22-4337-8b0a-61e5586f70bd" providerId="AD" clId="Web-{949A8D3D-0674-4A08-B6AC-29BD73A23B3A}" dt="2023-02-27T16:21:39.927" v="306" actId="20577"/>
        <pc:sldMkLst>
          <pc:docMk/>
          <pc:sldMk cId="806422414" sldId="260"/>
        </pc:sldMkLst>
        <pc:spChg chg="mod">
          <ac:chgData name="THALLES DOS SANTOS CANELA" userId="S::03579644386@professores.facimp.edu.br::4bbdc3c5-ca22-4337-8b0a-61e5586f70bd" providerId="AD" clId="Web-{949A8D3D-0674-4A08-B6AC-29BD73A23B3A}" dt="2023-02-27T16:21:39.927" v="306" actId="20577"/>
          <ac:spMkLst>
            <pc:docMk/>
            <pc:sldMk cId="806422414" sldId="260"/>
            <ac:spMk id="2" creationId="{7665075F-7560-8F50-4722-ACFC0686346A}"/>
          </ac:spMkLst>
        </pc:spChg>
        <pc:spChg chg="mod">
          <ac:chgData name="THALLES DOS SANTOS CANELA" userId="S::03579644386@professores.facimp.edu.br::4bbdc3c5-ca22-4337-8b0a-61e5586f70bd" providerId="AD" clId="Web-{949A8D3D-0674-4A08-B6AC-29BD73A23B3A}" dt="2023-02-27T15:59:06.707" v="151"/>
          <ac:spMkLst>
            <pc:docMk/>
            <pc:sldMk cId="806422414" sldId="260"/>
            <ac:spMk id="3" creationId="{064E58B5-FF5D-C297-A28A-AC4CDBB88BC8}"/>
          </ac:spMkLst>
        </pc:spChg>
      </pc:sldChg>
      <pc:sldChg chg="modSp new">
        <pc:chgData name="THALLES DOS SANTOS CANELA" userId="S::03579644386@professores.facimp.edu.br::4bbdc3c5-ca22-4337-8b0a-61e5586f70bd" providerId="AD" clId="Web-{949A8D3D-0674-4A08-B6AC-29BD73A23B3A}" dt="2023-02-27T16:22:04.241" v="311" actId="20577"/>
        <pc:sldMkLst>
          <pc:docMk/>
          <pc:sldMk cId="1430074979" sldId="261"/>
        </pc:sldMkLst>
        <pc:spChg chg="mod">
          <ac:chgData name="THALLES DOS SANTOS CANELA" userId="S::03579644386@professores.facimp.edu.br::4bbdc3c5-ca22-4337-8b0a-61e5586f70bd" providerId="AD" clId="Web-{949A8D3D-0674-4A08-B6AC-29BD73A23B3A}" dt="2023-02-27T16:22:04.241" v="311" actId="20577"/>
          <ac:spMkLst>
            <pc:docMk/>
            <pc:sldMk cId="1430074979" sldId="261"/>
            <ac:spMk id="2" creationId="{72907AD7-2106-4B3B-D3EE-0855DA9F6AB9}"/>
          </ac:spMkLst>
        </pc:spChg>
        <pc:spChg chg="mod">
          <ac:chgData name="THALLES DOS SANTOS CANELA" userId="S::03579644386@professores.facimp.edu.br::4bbdc3c5-ca22-4337-8b0a-61e5586f70bd" providerId="AD" clId="Web-{949A8D3D-0674-4A08-B6AC-29BD73A23B3A}" dt="2023-02-27T15:59:31.803" v="164"/>
          <ac:spMkLst>
            <pc:docMk/>
            <pc:sldMk cId="1430074979" sldId="261"/>
            <ac:spMk id="3" creationId="{C26B7927-3C14-0DDC-6D62-57FEAE24BB73}"/>
          </ac:spMkLst>
        </pc:spChg>
      </pc:sldChg>
      <pc:sldChg chg="modSp new">
        <pc:chgData name="THALLES DOS SANTOS CANELA" userId="S::03579644386@professores.facimp.edu.br::4bbdc3c5-ca22-4337-8b0a-61e5586f70bd" providerId="AD" clId="Web-{949A8D3D-0674-4A08-B6AC-29BD73A23B3A}" dt="2023-02-27T16:22:20.352" v="314" actId="20577"/>
        <pc:sldMkLst>
          <pc:docMk/>
          <pc:sldMk cId="1829131449" sldId="262"/>
        </pc:sldMkLst>
        <pc:spChg chg="mod">
          <ac:chgData name="THALLES DOS SANTOS CANELA" userId="S::03579644386@professores.facimp.edu.br::4bbdc3c5-ca22-4337-8b0a-61e5586f70bd" providerId="AD" clId="Web-{949A8D3D-0674-4A08-B6AC-29BD73A23B3A}" dt="2023-02-27T16:22:20.352" v="314" actId="20577"/>
          <ac:spMkLst>
            <pc:docMk/>
            <pc:sldMk cId="1829131449" sldId="262"/>
            <ac:spMk id="2" creationId="{B74EE71E-7CD7-444A-68A2-A906422EA2A9}"/>
          </ac:spMkLst>
        </pc:spChg>
        <pc:spChg chg="mod">
          <ac:chgData name="THALLES DOS SANTOS CANELA" userId="S::03579644386@professores.facimp.edu.br::4bbdc3c5-ca22-4337-8b0a-61e5586f70bd" providerId="AD" clId="Web-{949A8D3D-0674-4A08-B6AC-29BD73A23B3A}" dt="2023-02-27T15:59:47.788" v="170"/>
          <ac:spMkLst>
            <pc:docMk/>
            <pc:sldMk cId="1829131449" sldId="262"/>
            <ac:spMk id="3" creationId="{0751DA70-9528-05C1-29D9-F18E3BE1E91B}"/>
          </ac:spMkLst>
        </pc:spChg>
      </pc:sldChg>
      <pc:sldChg chg="modSp new">
        <pc:chgData name="THALLES DOS SANTOS CANELA" userId="S::03579644386@professores.facimp.edu.br::4bbdc3c5-ca22-4337-8b0a-61e5586f70bd" providerId="AD" clId="Web-{949A8D3D-0674-4A08-B6AC-29BD73A23B3A}" dt="2023-02-27T16:22:36.369" v="318" actId="20577"/>
        <pc:sldMkLst>
          <pc:docMk/>
          <pc:sldMk cId="703075114" sldId="263"/>
        </pc:sldMkLst>
        <pc:spChg chg="mod">
          <ac:chgData name="THALLES DOS SANTOS CANELA" userId="S::03579644386@professores.facimp.edu.br::4bbdc3c5-ca22-4337-8b0a-61e5586f70bd" providerId="AD" clId="Web-{949A8D3D-0674-4A08-B6AC-29BD73A23B3A}" dt="2023-02-27T16:22:36.369" v="318" actId="20577"/>
          <ac:spMkLst>
            <pc:docMk/>
            <pc:sldMk cId="703075114" sldId="263"/>
            <ac:spMk id="2" creationId="{8D640440-FBDE-BFCF-9D8A-09CE1763CD59}"/>
          </ac:spMkLst>
        </pc:spChg>
        <pc:spChg chg="mod">
          <ac:chgData name="THALLES DOS SANTOS CANELA" userId="S::03579644386@professores.facimp.edu.br::4bbdc3c5-ca22-4337-8b0a-61e5586f70bd" providerId="AD" clId="Web-{949A8D3D-0674-4A08-B6AC-29BD73A23B3A}" dt="2023-02-27T16:01:51.814" v="176"/>
          <ac:spMkLst>
            <pc:docMk/>
            <pc:sldMk cId="703075114" sldId="263"/>
            <ac:spMk id="3" creationId="{3A6DE701-F350-275D-E849-D931A2F6EA67}"/>
          </ac:spMkLst>
        </pc:spChg>
      </pc:sldChg>
      <pc:sldChg chg="modSp new">
        <pc:chgData name="THALLES DOS SANTOS CANELA" userId="S::03579644386@professores.facimp.edu.br::4bbdc3c5-ca22-4337-8b0a-61e5586f70bd" providerId="AD" clId="Web-{949A8D3D-0674-4A08-B6AC-29BD73A23B3A}" dt="2023-02-27T16:22:55.683" v="330" actId="20577"/>
        <pc:sldMkLst>
          <pc:docMk/>
          <pc:sldMk cId="3310852244" sldId="264"/>
        </pc:sldMkLst>
        <pc:spChg chg="mod">
          <ac:chgData name="THALLES DOS SANTOS CANELA" userId="S::03579644386@professores.facimp.edu.br::4bbdc3c5-ca22-4337-8b0a-61e5586f70bd" providerId="AD" clId="Web-{949A8D3D-0674-4A08-B6AC-29BD73A23B3A}" dt="2023-02-27T16:22:55.683" v="330" actId="20577"/>
          <ac:spMkLst>
            <pc:docMk/>
            <pc:sldMk cId="3310852244" sldId="264"/>
            <ac:spMk id="2" creationId="{001144B0-A52F-2E71-DB3A-BC81C0388B73}"/>
          </ac:spMkLst>
        </pc:spChg>
        <pc:spChg chg="mod">
          <ac:chgData name="THALLES DOS SANTOS CANELA" userId="S::03579644386@professores.facimp.edu.br::4bbdc3c5-ca22-4337-8b0a-61e5586f70bd" providerId="AD" clId="Web-{949A8D3D-0674-4A08-B6AC-29BD73A23B3A}" dt="2023-02-27T16:02:12.410" v="180" actId="20577"/>
          <ac:spMkLst>
            <pc:docMk/>
            <pc:sldMk cId="3310852244" sldId="264"/>
            <ac:spMk id="3" creationId="{DEF199F3-F443-6B3B-3029-EF6BAF8F1F65}"/>
          </ac:spMkLst>
        </pc:spChg>
      </pc:sldChg>
      <pc:sldChg chg="addSp delSp modSp new mod setBg">
        <pc:chgData name="THALLES DOS SANTOS CANELA" userId="S::03579644386@professores.facimp.edu.br::4bbdc3c5-ca22-4337-8b0a-61e5586f70bd" providerId="AD" clId="Web-{949A8D3D-0674-4A08-B6AC-29BD73A23B3A}" dt="2023-02-27T16:22:50.979" v="328" actId="20577"/>
        <pc:sldMkLst>
          <pc:docMk/>
          <pc:sldMk cId="4044715907" sldId="265"/>
        </pc:sldMkLst>
        <pc:spChg chg="mod">
          <ac:chgData name="THALLES DOS SANTOS CANELA" userId="S::03579644386@professores.facimp.edu.br::4bbdc3c5-ca22-4337-8b0a-61e5586f70bd" providerId="AD" clId="Web-{949A8D3D-0674-4A08-B6AC-29BD73A23B3A}" dt="2023-02-27T16:22:50.979" v="328" actId="20577"/>
          <ac:spMkLst>
            <pc:docMk/>
            <pc:sldMk cId="4044715907" sldId="265"/>
            <ac:spMk id="2" creationId="{0609972A-FFAD-45B5-A600-622A7560A64F}"/>
          </ac:spMkLst>
        </pc:spChg>
        <pc:spChg chg="del">
          <ac:chgData name="THALLES DOS SANTOS CANELA" userId="S::03579644386@professores.facimp.edu.br::4bbdc3c5-ca22-4337-8b0a-61e5586f70bd" providerId="AD" clId="Web-{949A8D3D-0674-4A08-B6AC-29BD73A23B3A}" dt="2023-02-27T16:07:17.872" v="201"/>
          <ac:spMkLst>
            <pc:docMk/>
            <pc:sldMk cId="4044715907" sldId="265"/>
            <ac:spMk id="3" creationId="{28B115BA-3213-CB47-97F8-61F615C15E13}"/>
          </ac:spMkLst>
        </pc:spChg>
        <pc:spChg chg="add mod">
          <ac:chgData name="THALLES DOS SANTOS CANELA" userId="S::03579644386@professores.facimp.edu.br::4bbdc3c5-ca22-4337-8b0a-61e5586f70bd" providerId="AD" clId="Web-{949A8D3D-0674-4A08-B6AC-29BD73A23B3A}" dt="2023-02-27T16:13:44.607" v="260"/>
          <ac:spMkLst>
            <pc:docMk/>
            <pc:sldMk cId="4044715907" sldId="265"/>
            <ac:spMk id="5" creationId="{3BBBA88C-9FC5-697E-E20E-980C56AC423B}"/>
          </ac:spMkLst>
        </pc:spChg>
        <pc:spChg chg="add del">
          <ac:chgData name="THALLES DOS SANTOS CANELA" userId="S::03579644386@professores.facimp.edu.br::4bbdc3c5-ca22-4337-8b0a-61e5586f70bd" providerId="AD" clId="Web-{949A8D3D-0674-4A08-B6AC-29BD73A23B3A}" dt="2023-02-27T16:13:44.607" v="260"/>
          <ac:spMkLst>
            <pc:docMk/>
            <pc:sldMk cId="4044715907" sldId="265"/>
            <ac:spMk id="10" creationId="{5E39A796-BE83-48B1-B33F-35C4A32AAB57}"/>
          </ac:spMkLst>
        </pc:spChg>
        <pc:spChg chg="add del">
          <ac:chgData name="THALLES DOS SANTOS CANELA" userId="S::03579644386@professores.facimp.edu.br::4bbdc3c5-ca22-4337-8b0a-61e5586f70bd" providerId="AD" clId="Web-{949A8D3D-0674-4A08-B6AC-29BD73A23B3A}" dt="2023-02-27T16:13:44.607" v="260"/>
          <ac:spMkLst>
            <pc:docMk/>
            <pc:sldMk cId="4044715907" sldId="265"/>
            <ac:spMk id="12" creationId="{72F84B47-E267-4194-8194-831DB7B5547F}"/>
          </ac:spMkLst>
        </pc:spChg>
        <pc:picChg chg="add mod ord">
          <ac:chgData name="THALLES DOS SANTOS CANELA" userId="S::03579644386@professores.facimp.edu.br::4bbdc3c5-ca22-4337-8b0a-61e5586f70bd" providerId="AD" clId="Web-{949A8D3D-0674-4A08-B6AC-29BD73A23B3A}" dt="2023-02-27T16:13:44.607" v="260"/>
          <ac:picMkLst>
            <pc:docMk/>
            <pc:sldMk cId="4044715907" sldId="265"/>
            <ac:picMk id="4" creationId="{F1AAA5D4-6703-A677-214F-433990604FD9}"/>
          </ac:picMkLst>
        </pc:picChg>
      </pc:sldChg>
      <pc:sldChg chg="addSp delSp modSp new mod setBg">
        <pc:chgData name="THALLES DOS SANTOS CANELA" userId="S::03579644386@professores.facimp.edu.br::4bbdc3c5-ca22-4337-8b0a-61e5586f70bd" providerId="AD" clId="Web-{949A8D3D-0674-4A08-B6AC-29BD73A23B3A}" dt="2023-02-27T16:14:24.282" v="262" actId="20577"/>
        <pc:sldMkLst>
          <pc:docMk/>
          <pc:sldMk cId="2701309829" sldId="266"/>
        </pc:sldMkLst>
        <pc:spChg chg="mod">
          <ac:chgData name="THALLES DOS SANTOS CANELA" userId="S::03579644386@professores.facimp.edu.br::4bbdc3c5-ca22-4337-8b0a-61e5586f70bd" providerId="AD" clId="Web-{949A8D3D-0674-4A08-B6AC-29BD73A23B3A}" dt="2023-02-27T16:14:24.282" v="262" actId="20577"/>
          <ac:spMkLst>
            <pc:docMk/>
            <pc:sldMk cId="2701309829" sldId="266"/>
            <ac:spMk id="2" creationId="{B2BE80C9-2DE6-A43B-CD69-F9A08746D60F}"/>
          </ac:spMkLst>
        </pc:spChg>
        <pc:spChg chg="mod ord">
          <ac:chgData name="THALLES DOS SANTOS CANELA" userId="S::03579644386@professores.facimp.edu.br::4bbdc3c5-ca22-4337-8b0a-61e5586f70bd" providerId="AD" clId="Web-{949A8D3D-0674-4A08-B6AC-29BD73A23B3A}" dt="2023-02-27T16:13:42.122" v="259"/>
          <ac:spMkLst>
            <pc:docMk/>
            <pc:sldMk cId="2701309829" sldId="266"/>
            <ac:spMk id="3" creationId="{D723CEC3-6408-9EF7-1EBD-B512F90C2B5E}"/>
          </ac:spMkLst>
        </pc:spChg>
        <pc:spChg chg="add del">
          <ac:chgData name="THALLES DOS SANTOS CANELA" userId="S::03579644386@professores.facimp.edu.br::4bbdc3c5-ca22-4337-8b0a-61e5586f70bd" providerId="AD" clId="Web-{949A8D3D-0674-4A08-B6AC-29BD73A23B3A}" dt="2023-02-27T16:12:57.009" v="253"/>
          <ac:spMkLst>
            <pc:docMk/>
            <pc:sldMk cId="2701309829" sldId="266"/>
            <ac:spMk id="11" creationId="{D4974D33-8DC5-464E-8C6D-BE58F0669C17}"/>
          </ac:spMkLst>
        </pc:spChg>
        <pc:spChg chg="add del">
          <ac:chgData name="THALLES DOS SANTOS CANELA" userId="S::03579644386@professores.facimp.edu.br::4bbdc3c5-ca22-4337-8b0a-61e5586f70bd" providerId="AD" clId="Web-{949A8D3D-0674-4A08-B6AC-29BD73A23B3A}" dt="2023-02-27T16:12:57.009" v="253"/>
          <ac:spMkLst>
            <pc:docMk/>
            <pc:sldMk cId="2701309829" sldId="266"/>
            <ac:spMk id="12" creationId="{F13C74B1-5B17-4795-BED0-7140497B445A}"/>
          </ac:spMkLst>
        </pc:spChg>
        <pc:spChg chg="add del">
          <ac:chgData name="THALLES DOS SANTOS CANELA" userId="S::03579644386@professores.facimp.edu.br::4bbdc3c5-ca22-4337-8b0a-61e5586f70bd" providerId="AD" clId="Web-{949A8D3D-0674-4A08-B6AC-29BD73A23B3A}" dt="2023-02-27T16:13:32.293" v="257"/>
          <ac:spMkLst>
            <pc:docMk/>
            <pc:sldMk cId="2701309829" sldId="266"/>
            <ac:spMk id="21" creationId="{23E547B5-89CF-4EC0-96DE-25771AED0799}"/>
          </ac:spMkLst>
        </pc:spChg>
        <pc:spChg chg="add del">
          <ac:chgData name="THALLES DOS SANTOS CANELA" userId="S::03579644386@professores.facimp.edu.br::4bbdc3c5-ca22-4337-8b0a-61e5586f70bd" providerId="AD" clId="Web-{949A8D3D-0674-4A08-B6AC-29BD73A23B3A}" dt="2023-02-27T16:13:32.293" v="257"/>
          <ac:spMkLst>
            <pc:docMk/>
            <pc:sldMk cId="2701309829" sldId="266"/>
            <ac:spMk id="23" creationId="{3F0B8CEB-8279-4E5E-A0CE-1FC9F71736F2}"/>
          </ac:spMkLst>
        </pc:spChg>
        <pc:picChg chg="add del">
          <ac:chgData name="THALLES DOS SANTOS CANELA" userId="S::03579644386@professores.facimp.edu.br::4bbdc3c5-ca22-4337-8b0a-61e5586f70bd" providerId="AD" clId="Web-{949A8D3D-0674-4A08-B6AC-29BD73A23B3A}" dt="2023-02-27T16:12:42.305" v="251"/>
          <ac:picMkLst>
            <pc:docMk/>
            <pc:sldMk cId="2701309829" sldId="266"/>
            <ac:picMk id="5" creationId="{4DFD007E-A335-2F89-7260-8F40809DDABC}"/>
          </ac:picMkLst>
        </pc:picChg>
        <pc:picChg chg="add del">
          <ac:chgData name="THALLES DOS SANTOS CANELA" userId="S::03579644386@professores.facimp.edu.br::4bbdc3c5-ca22-4337-8b0a-61e5586f70bd" providerId="AD" clId="Web-{949A8D3D-0674-4A08-B6AC-29BD73A23B3A}" dt="2023-02-27T16:12:57.009" v="253"/>
          <ac:picMkLst>
            <pc:docMk/>
            <pc:sldMk cId="2701309829" sldId="266"/>
            <ac:picMk id="13" creationId="{ED71B981-BC6E-C4B9-36EF-34C903D0E624}"/>
          </ac:picMkLst>
        </pc:picChg>
        <pc:picChg chg="add del mod">
          <ac:chgData name="THALLES DOS SANTOS CANELA" userId="S::03579644386@professores.facimp.edu.br::4bbdc3c5-ca22-4337-8b0a-61e5586f70bd" providerId="AD" clId="Web-{949A8D3D-0674-4A08-B6AC-29BD73A23B3A}" dt="2023-02-27T16:13:42.122" v="259"/>
          <ac:picMkLst>
            <pc:docMk/>
            <pc:sldMk cId="2701309829" sldId="266"/>
            <ac:picMk id="15" creationId="{4DFD007E-A335-2F89-7260-8F40809DDABC}"/>
          </ac:picMkLst>
        </pc:picChg>
        <pc:cxnChg chg="add del">
          <ac:chgData name="THALLES DOS SANTOS CANELA" userId="S::03579644386@professores.facimp.edu.br::4bbdc3c5-ca22-4337-8b0a-61e5586f70bd" providerId="AD" clId="Web-{949A8D3D-0674-4A08-B6AC-29BD73A23B3A}" dt="2023-02-27T16:12:42.305" v="251"/>
          <ac:cxnSpMkLst>
            <pc:docMk/>
            <pc:sldMk cId="2701309829" sldId="266"/>
            <ac:cxnSpMk id="9" creationId="{A7F400EE-A8A5-48AF-B4D6-291B52C6F0B0}"/>
          </ac:cxnSpMkLst>
        </pc:cxnChg>
        <pc:cxnChg chg="add del">
          <ac:chgData name="THALLES DOS SANTOS CANELA" userId="S::03579644386@professores.facimp.edu.br::4bbdc3c5-ca22-4337-8b0a-61e5586f70bd" providerId="AD" clId="Web-{949A8D3D-0674-4A08-B6AC-29BD73A23B3A}" dt="2023-02-27T16:13:42.122" v="259"/>
          <ac:cxnSpMkLst>
            <pc:docMk/>
            <pc:sldMk cId="2701309829" sldId="266"/>
            <ac:cxnSpMk id="16" creationId="{A7F400EE-A8A5-48AF-B4D6-291B52C6F0B0}"/>
          </ac:cxnSpMkLst>
        </pc:cxnChg>
      </pc:sldChg>
      <pc:sldChg chg="addSp delSp modSp new mod setBg">
        <pc:chgData name="THALLES DOS SANTOS CANELA" userId="S::03579644386@professores.facimp.edu.br::4bbdc3c5-ca22-4337-8b0a-61e5586f70bd" providerId="AD" clId="Web-{949A8D3D-0674-4A08-B6AC-29BD73A23B3A}" dt="2023-02-27T16:14:26.985" v="263" actId="20577"/>
        <pc:sldMkLst>
          <pc:docMk/>
          <pc:sldMk cId="4174054051" sldId="267"/>
        </pc:sldMkLst>
        <pc:spChg chg="mod">
          <ac:chgData name="THALLES DOS SANTOS CANELA" userId="S::03579644386@professores.facimp.edu.br::4bbdc3c5-ca22-4337-8b0a-61e5586f70bd" providerId="AD" clId="Web-{949A8D3D-0674-4A08-B6AC-29BD73A23B3A}" dt="2023-02-27T16:14:26.985" v="263" actId="20577"/>
          <ac:spMkLst>
            <pc:docMk/>
            <pc:sldMk cId="4174054051" sldId="267"/>
            <ac:spMk id="2" creationId="{EF990BEE-3242-2CEC-1DED-2AE593C61BFE}"/>
          </ac:spMkLst>
        </pc:spChg>
        <pc:spChg chg="mod">
          <ac:chgData name="THALLES DOS SANTOS CANELA" userId="S::03579644386@professores.facimp.edu.br::4bbdc3c5-ca22-4337-8b0a-61e5586f70bd" providerId="AD" clId="Web-{949A8D3D-0674-4A08-B6AC-29BD73A23B3A}" dt="2023-02-27T16:13:35.106" v="258"/>
          <ac:spMkLst>
            <pc:docMk/>
            <pc:sldMk cId="4174054051" sldId="267"/>
            <ac:spMk id="3" creationId="{960877A4-E949-C84C-B006-E4858BCC167B}"/>
          </ac:spMkLst>
        </pc:spChg>
        <pc:picChg chg="add del">
          <ac:chgData name="THALLES DOS SANTOS CANELA" userId="S::03579644386@professores.facimp.edu.br::4bbdc3c5-ca22-4337-8b0a-61e5586f70bd" providerId="AD" clId="Web-{949A8D3D-0674-4A08-B6AC-29BD73A23B3A}" dt="2023-02-27T16:13:35.106" v="258"/>
          <ac:picMkLst>
            <pc:docMk/>
            <pc:sldMk cId="4174054051" sldId="267"/>
            <ac:picMk id="5" creationId="{750B6597-AC2E-CBC1-0D90-B13E9F19A344}"/>
          </ac:picMkLst>
        </pc:picChg>
        <pc:cxnChg chg="add del">
          <ac:chgData name="THALLES DOS SANTOS CANELA" userId="S::03579644386@professores.facimp.edu.br::4bbdc3c5-ca22-4337-8b0a-61e5586f70bd" providerId="AD" clId="Web-{949A8D3D-0674-4A08-B6AC-29BD73A23B3A}" dt="2023-02-27T16:13:35.106" v="258"/>
          <ac:cxnSpMkLst>
            <pc:docMk/>
            <pc:sldMk cId="4174054051" sldId="267"/>
            <ac:cxnSpMk id="9" creationId="{A7F400EE-A8A5-48AF-B4D6-291B52C6F0B0}"/>
          </ac:cxnSpMkLst>
        </pc:cxnChg>
      </pc:sldChg>
      <pc:sldChg chg="modSp new">
        <pc:chgData name="THALLES DOS SANTOS CANELA" userId="S::03579644386@professores.facimp.edu.br::4bbdc3c5-ca22-4337-8b0a-61e5586f70bd" providerId="AD" clId="Web-{949A8D3D-0674-4A08-B6AC-29BD73A23B3A}" dt="2023-02-27T16:14:33.157" v="264" actId="20577"/>
        <pc:sldMkLst>
          <pc:docMk/>
          <pc:sldMk cId="1130513067" sldId="268"/>
        </pc:sldMkLst>
        <pc:spChg chg="mod">
          <ac:chgData name="THALLES DOS SANTOS CANELA" userId="S::03579644386@professores.facimp.edu.br::4bbdc3c5-ca22-4337-8b0a-61e5586f70bd" providerId="AD" clId="Web-{949A8D3D-0674-4A08-B6AC-29BD73A23B3A}" dt="2023-02-27T16:14:33.157" v="264" actId="20577"/>
          <ac:spMkLst>
            <pc:docMk/>
            <pc:sldMk cId="1130513067" sldId="268"/>
            <ac:spMk id="2" creationId="{BAC51242-D19C-21BA-CF2A-5F3E79115B6A}"/>
          </ac:spMkLst>
        </pc:spChg>
        <pc:spChg chg="mod">
          <ac:chgData name="THALLES DOS SANTOS CANELA" userId="S::03579644386@professores.facimp.edu.br::4bbdc3c5-ca22-4337-8b0a-61e5586f70bd" providerId="AD" clId="Web-{949A8D3D-0674-4A08-B6AC-29BD73A23B3A}" dt="2023-02-27T16:11:32.674" v="248" actId="20577"/>
          <ac:spMkLst>
            <pc:docMk/>
            <pc:sldMk cId="1130513067" sldId="268"/>
            <ac:spMk id="3" creationId="{DAB655D3-2A1B-AF8A-A032-1BF022BFA5CC}"/>
          </ac:spMkLst>
        </pc:spChg>
      </pc:sldChg>
      <pc:sldChg chg="modSp new">
        <pc:chgData name="THALLES DOS SANTOS CANELA" userId="S::03579644386@professores.facimp.edu.br::4bbdc3c5-ca22-4337-8b0a-61e5586f70bd" providerId="AD" clId="Web-{949A8D3D-0674-4A08-B6AC-29BD73A23B3A}" dt="2023-02-27T16:23:02.543" v="334" actId="20577"/>
        <pc:sldMkLst>
          <pc:docMk/>
          <pc:sldMk cId="1193714817" sldId="269"/>
        </pc:sldMkLst>
        <pc:spChg chg="mod">
          <ac:chgData name="THALLES DOS SANTOS CANELA" userId="S::03579644386@professores.facimp.edu.br::4bbdc3c5-ca22-4337-8b0a-61e5586f70bd" providerId="AD" clId="Web-{949A8D3D-0674-4A08-B6AC-29BD73A23B3A}" dt="2023-02-27T16:23:02.543" v="334" actId="20577"/>
          <ac:spMkLst>
            <pc:docMk/>
            <pc:sldMk cId="1193714817" sldId="269"/>
            <ac:spMk id="2" creationId="{17338C45-3910-EA08-1CF3-7F1E35061C34}"/>
          </ac:spMkLst>
        </pc:spChg>
        <pc:spChg chg="mod">
          <ac:chgData name="THALLES DOS SANTOS CANELA" userId="S::03579644386@professores.facimp.edu.br::4bbdc3c5-ca22-4337-8b0a-61e5586f70bd" providerId="AD" clId="Web-{949A8D3D-0674-4A08-B6AC-29BD73A23B3A}" dt="2023-02-27T16:17:59.596" v="270"/>
          <ac:spMkLst>
            <pc:docMk/>
            <pc:sldMk cId="1193714817" sldId="269"/>
            <ac:spMk id="3" creationId="{5B55CC5B-A274-515C-6DDA-75E05C6C3F21}"/>
          </ac:spMkLst>
        </pc:spChg>
      </pc:sldChg>
      <pc:sldChg chg="modSp new">
        <pc:chgData name="THALLES DOS SANTOS CANELA" userId="S::03579644386@professores.facimp.edu.br::4bbdc3c5-ca22-4337-8b0a-61e5586f70bd" providerId="AD" clId="Web-{949A8D3D-0674-4A08-B6AC-29BD73A23B3A}" dt="2023-02-27T16:23:10.387" v="336" actId="20577"/>
        <pc:sldMkLst>
          <pc:docMk/>
          <pc:sldMk cId="2380725747" sldId="270"/>
        </pc:sldMkLst>
        <pc:spChg chg="mod">
          <ac:chgData name="THALLES DOS SANTOS CANELA" userId="S::03579644386@professores.facimp.edu.br::4bbdc3c5-ca22-4337-8b0a-61e5586f70bd" providerId="AD" clId="Web-{949A8D3D-0674-4A08-B6AC-29BD73A23B3A}" dt="2023-02-27T16:23:10.387" v="336" actId="20577"/>
          <ac:spMkLst>
            <pc:docMk/>
            <pc:sldMk cId="2380725747" sldId="270"/>
            <ac:spMk id="2" creationId="{C5D07DA8-328C-93F7-6163-B3D7F647A330}"/>
          </ac:spMkLst>
        </pc:spChg>
        <pc:spChg chg="mod">
          <ac:chgData name="THALLES DOS SANTOS CANELA" userId="S::03579644386@professores.facimp.edu.br::4bbdc3c5-ca22-4337-8b0a-61e5586f70bd" providerId="AD" clId="Web-{949A8D3D-0674-4A08-B6AC-29BD73A23B3A}" dt="2023-02-27T16:19:28.838" v="281"/>
          <ac:spMkLst>
            <pc:docMk/>
            <pc:sldMk cId="2380725747" sldId="270"/>
            <ac:spMk id="3" creationId="{DFBF90C6-20AF-E194-63B8-4183363B2167}"/>
          </ac:spMkLst>
        </pc:spChg>
      </pc:sldChg>
      <pc:sldChg chg="modSp new del">
        <pc:chgData name="THALLES DOS SANTOS CANELA" userId="S::03579644386@professores.facimp.edu.br::4bbdc3c5-ca22-4337-8b0a-61e5586f70bd" providerId="AD" clId="Web-{949A8D3D-0674-4A08-B6AC-29BD73A23B3A}" dt="2023-02-27T16:18:15.769" v="275"/>
        <pc:sldMkLst>
          <pc:docMk/>
          <pc:sldMk cId="2818519159" sldId="270"/>
        </pc:sldMkLst>
        <pc:spChg chg="mod">
          <ac:chgData name="THALLES DOS SANTOS CANELA" userId="S::03579644386@professores.facimp.edu.br::4bbdc3c5-ca22-4337-8b0a-61e5586f70bd" providerId="AD" clId="Web-{949A8D3D-0674-4A08-B6AC-29BD73A23B3A}" dt="2023-02-27T16:18:11.597" v="274" actId="20577"/>
          <ac:spMkLst>
            <pc:docMk/>
            <pc:sldMk cId="2818519159" sldId="270"/>
            <ac:spMk id="2" creationId="{1F06FD3D-F092-8E60-7428-B287917461CB}"/>
          </ac:spMkLst>
        </pc:spChg>
      </pc:sldChg>
      <pc:sldChg chg="modSp new">
        <pc:chgData name="THALLES DOS SANTOS CANELA" userId="S::03579644386@professores.facimp.edu.br::4bbdc3c5-ca22-4337-8b0a-61e5586f70bd" providerId="AD" clId="Web-{949A8D3D-0674-4A08-B6AC-29BD73A23B3A}" dt="2023-02-27T16:23:16.809" v="338" actId="20577"/>
        <pc:sldMkLst>
          <pc:docMk/>
          <pc:sldMk cId="2409195696" sldId="271"/>
        </pc:sldMkLst>
        <pc:spChg chg="mod">
          <ac:chgData name="THALLES DOS SANTOS CANELA" userId="S::03579644386@professores.facimp.edu.br::4bbdc3c5-ca22-4337-8b0a-61e5586f70bd" providerId="AD" clId="Web-{949A8D3D-0674-4A08-B6AC-29BD73A23B3A}" dt="2023-02-27T16:23:16.809" v="338" actId="20577"/>
          <ac:spMkLst>
            <pc:docMk/>
            <pc:sldMk cId="2409195696" sldId="271"/>
            <ac:spMk id="2" creationId="{068A4564-7E2B-47CC-B017-41442209920D}"/>
          </ac:spMkLst>
        </pc:spChg>
        <pc:spChg chg="mod">
          <ac:chgData name="THALLES DOS SANTOS CANELA" userId="S::03579644386@professores.facimp.edu.br::4bbdc3c5-ca22-4337-8b0a-61e5586f70bd" providerId="AD" clId="Web-{949A8D3D-0674-4A08-B6AC-29BD73A23B3A}" dt="2023-02-27T16:19:45.995" v="288"/>
          <ac:spMkLst>
            <pc:docMk/>
            <pc:sldMk cId="2409195696" sldId="271"/>
            <ac:spMk id="3" creationId="{3606E944-EF1F-9AE7-C630-68F1D6E723E3}"/>
          </ac:spMkLst>
        </pc:spChg>
      </pc:sldChg>
      <pc:sldChg chg="modSp new">
        <pc:chgData name="THALLES DOS SANTOS CANELA" userId="S::03579644386@professores.facimp.edu.br::4bbdc3c5-ca22-4337-8b0a-61e5586f70bd" providerId="AD" clId="Web-{949A8D3D-0674-4A08-B6AC-29BD73A23B3A}" dt="2023-02-27T16:25:25.054" v="340" actId="20577"/>
        <pc:sldMkLst>
          <pc:docMk/>
          <pc:sldMk cId="980095381" sldId="272"/>
        </pc:sldMkLst>
        <pc:spChg chg="mod">
          <ac:chgData name="THALLES DOS SANTOS CANELA" userId="S::03579644386@professores.facimp.edu.br::4bbdc3c5-ca22-4337-8b0a-61e5586f70bd" providerId="AD" clId="Web-{949A8D3D-0674-4A08-B6AC-29BD73A23B3A}" dt="2023-02-27T16:25:25.054" v="340" actId="20577"/>
          <ac:spMkLst>
            <pc:docMk/>
            <pc:sldMk cId="980095381" sldId="272"/>
            <ac:spMk id="2" creationId="{1DBB38AA-4547-275C-2A70-A2B58D0E4864}"/>
          </ac:spMkLst>
        </pc:spChg>
        <pc:spChg chg="mod">
          <ac:chgData name="THALLES DOS SANTOS CANELA" userId="S::03579644386@professores.facimp.edu.br::4bbdc3c5-ca22-4337-8b0a-61e5586f70bd" providerId="AD" clId="Web-{949A8D3D-0674-4A08-B6AC-29BD73A23B3A}" dt="2023-02-27T16:20:32.234" v="295"/>
          <ac:spMkLst>
            <pc:docMk/>
            <pc:sldMk cId="980095381" sldId="272"/>
            <ac:spMk id="3" creationId="{E92367A4-C5AF-7E75-848B-19CE0866B148}"/>
          </ac:spMkLst>
        </pc:spChg>
      </pc:sldChg>
      <pc:sldChg chg="modSp new">
        <pc:chgData name="THALLES DOS SANTOS CANELA" userId="S::03579644386@professores.facimp.edu.br::4bbdc3c5-ca22-4337-8b0a-61e5586f70bd" providerId="AD" clId="Web-{949A8D3D-0674-4A08-B6AC-29BD73A23B3A}" dt="2023-02-27T16:30:12.812" v="388" actId="20577"/>
        <pc:sldMkLst>
          <pc:docMk/>
          <pc:sldMk cId="3648922171" sldId="273"/>
        </pc:sldMkLst>
        <pc:spChg chg="mod">
          <ac:chgData name="THALLES DOS SANTOS CANELA" userId="S::03579644386@professores.facimp.edu.br::4bbdc3c5-ca22-4337-8b0a-61e5586f70bd" providerId="AD" clId="Web-{949A8D3D-0674-4A08-B6AC-29BD73A23B3A}" dt="2023-02-27T16:30:12.812" v="388" actId="20577"/>
          <ac:spMkLst>
            <pc:docMk/>
            <pc:sldMk cId="3648922171" sldId="273"/>
            <ac:spMk id="2" creationId="{1F2D4796-EBFD-CE50-CD0A-DF9D0D023F02}"/>
          </ac:spMkLst>
        </pc:spChg>
        <pc:spChg chg="mod">
          <ac:chgData name="THALLES DOS SANTOS CANELA" userId="S::03579644386@professores.facimp.edu.br::4bbdc3c5-ca22-4337-8b0a-61e5586f70bd" providerId="AD" clId="Web-{949A8D3D-0674-4A08-B6AC-29BD73A23B3A}" dt="2023-02-27T16:26:05.870" v="350"/>
          <ac:spMkLst>
            <pc:docMk/>
            <pc:sldMk cId="3648922171" sldId="273"/>
            <ac:spMk id="3" creationId="{13D5C453-1CC6-49B5-B7A1-90AAF3DF65CB}"/>
          </ac:spMkLst>
        </pc:spChg>
      </pc:sldChg>
      <pc:sldChg chg="modSp new">
        <pc:chgData name="THALLES DOS SANTOS CANELA" userId="S::03579644386@professores.facimp.edu.br::4bbdc3c5-ca22-4337-8b0a-61e5586f70bd" providerId="AD" clId="Web-{949A8D3D-0674-4A08-B6AC-29BD73A23B3A}" dt="2023-02-27T16:29:21.011" v="384" actId="20577"/>
        <pc:sldMkLst>
          <pc:docMk/>
          <pc:sldMk cId="1207473797" sldId="274"/>
        </pc:sldMkLst>
        <pc:spChg chg="mod">
          <ac:chgData name="THALLES DOS SANTOS CANELA" userId="S::03579644386@professores.facimp.edu.br::4bbdc3c5-ca22-4337-8b0a-61e5586f70bd" providerId="AD" clId="Web-{949A8D3D-0674-4A08-B6AC-29BD73A23B3A}" dt="2023-02-27T16:29:21.011" v="384" actId="20577"/>
          <ac:spMkLst>
            <pc:docMk/>
            <pc:sldMk cId="1207473797" sldId="274"/>
            <ac:spMk id="2" creationId="{7418EB2B-8BBE-233C-1C70-93D9220CCCF9}"/>
          </ac:spMkLst>
        </pc:spChg>
        <pc:spChg chg="mod">
          <ac:chgData name="THALLES DOS SANTOS CANELA" userId="S::03579644386@professores.facimp.edu.br::4bbdc3c5-ca22-4337-8b0a-61e5586f70bd" providerId="AD" clId="Web-{949A8D3D-0674-4A08-B6AC-29BD73A23B3A}" dt="2023-02-27T16:27:34.518" v="356"/>
          <ac:spMkLst>
            <pc:docMk/>
            <pc:sldMk cId="1207473797" sldId="274"/>
            <ac:spMk id="3" creationId="{88F788B1-EEAD-38B8-61B9-3DBC32C8441C}"/>
          </ac:spMkLst>
        </pc:spChg>
      </pc:sldChg>
      <pc:sldChg chg="modSp new">
        <pc:chgData name="THALLES DOS SANTOS CANELA" userId="S::03579644386@professores.facimp.edu.br::4bbdc3c5-ca22-4337-8b0a-61e5586f70bd" providerId="AD" clId="Web-{949A8D3D-0674-4A08-B6AC-29BD73A23B3A}" dt="2023-02-27T16:29:18.323" v="383" actId="20577"/>
        <pc:sldMkLst>
          <pc:docMk/>
          <pc:sldMk cId="3040030575" sldId="275"/>
        </pc:sldMkLst>
        <pc:spChg chg="mod">
          <ac:chgData name="THALLES DOS SANTOS CANELA" userId="S::03579644386@professores.facimp.edu.br::4bbdc3c5-ca22-4337-8b0a-61e5586f70bd" providerId="AD" clId="Web-{949A8D3D-0674-4A08-B6AC-29BD73A23B3A}" dt="2023-02-27T16:29:18.323" v="383" actId="20577"/>
          <ac:spMkLst>
            <pc:docMk/>
            <pc:sldMk cId="3040030575" sldId="275"/>
            <ac:spMk id="2" creationId="{0784C05F-E426-9731-491C-3B44262712E0}"/>
          </ac:spMkLst>
        </pc:spChg>
        <pc:spChg chg="mod">
          <ac:chgData name="THALLES DOS SANTOS CANELA" userId="S::03579644386@professores.facimp.edu.br::4bbdc3c5-ca22-4337-8b0a-61e5586f70bd" providerId="AD" clId="Web-{949A8D3D-0674-4A08-B6AC-29BD73A23B3A}" dt="2023-02-27T16:28:17.990" v="367"/>
          <ac:spMkLst>
            <pc:docMk/>
            <pc:sldMk cId="3040030575" sldId="275"/>
            <ac:spMk id="3" creationId="{AF95F78C-DB02-5950-7279-B88AD8856D73}"/>
          </ac:spMkLst>
        </pc:spChg>
      </pc:sldChg>
      <pc:sldChg chg="modSp new">
        <pc:chgData name="THALLES DOS SANTOS CANELA" userId="S::03579644386@professores.facimp.edu.br::4bbdc3c5-ca22-4337-8b0a-61e5586f70bd" providerId="AD" clId="Web-{949A8D3D-0674-4A08-B6AC-29BD73A23B3A}" dt="2023-02-27T16:29:15.370" v="382" actId="20577"/>
        <pc:sldMkLst>
          <pc:docMk/>
          <pc:sldMk cId="3979470933" sldId="276"/>
        </pc:sldMkLst>
        <pc:spChg chg="mod">
          <ac:chgData name="THALLES DOS SANTOS CANELA" userId="S::03579644386@professores.facimp.edu.br::4bbdc3c5-ca22-4337-8b0a-61e5586f70bd" providerId="AD" clId="Web-{949A8D3D-0674-4A08-B6AC-29BD73A23B3A}" dt="2023-02-27T16:29:15.370" v="382" actId="20577"/>
          <ac:spMkLst>
            <pc:docMk/>
            <pc:sldMk cId="3979470933" sldId="276"/>
            <ac:spMk id="2" creationId="{D7D7ED62-15B6-796C-8877-419B2CC56FA5}"/>
          </ac:spMkLst>
        </pc:spChg>
        <pc:spChg chg="mod">
          <ac:chgData name="THALLES DOS SANTOS CANELA" userId="S::03579644386@professores.facimp.edu.br::4bbdc3c5-ca22-4337-8b0a-61e5586f70bd" providerId="AD" clId="Web-{949A8D3D-0674-4A08-B6AC-29BD73A23B3A}" dt="2023-02-27T16:28:44.477" v="374"/>
          <ac:spMkLst>
            <pc:docMk/>
            <pc:sldMk cId="3979470933" sldId="276"/>
            <ac:spMk id="3" creationId="{CD9FE990-85AF-8284-9BF2-2B2500074E13}"/>
          </ac:spMkLst>
        </pc:spChg>
      </pc:sldChg>
      <pc:sldChg chg="modSp new">
        <pc:chgData name="THALLES DOS SANTOS CANELA" userId="S::03579644386@professores.facimp.edu.br::4bbdc3c5-ca22-4337-8b0a-61e5586f70bd" providerId="AD" clId="Web-{949A8D3D-0674-4A08-B6AC-29BD73A23B3A}" dt="2023-02-27T16:30:17.953" v="389" actId="20577"/>
        <pc:sldMkLst>
          <pc:docMk/>
          <pc:sldMk cId="107589902" sldId="277"/>
        </pc:sldMkLst>
        <pc:spChg chg="mod">
          <ac:chgData name="THALLES DOS SANTOS CANELA" userId="S::03579644386@professores.facimp.edu.br::4bbdc3c5-ca22-4337-8b0a-61e5586f70bd" providerId="AD" clId="Web-{949A8D3D-0674-4A08-B6AC-29BD73A23B3A}" dt="2023-02-27T16:30:17.953" v="389" actId="20577"/>
          <ac:spMkLst>
            <pc:docMk/>
            <pc:sldMk cId="107589902" sldId="277"/>
            <ac:spMk id="2" creationId="{B790D917-488B-CFF8-D806-934D63556709}"/>
          </ac:spMkLst>
        </pc:spChg>
        <pc:spChg chg="mod">
          <ac:chgData name="THALLES DOS SANTOS CANELA" userId="S::03579644386@professores.facimp.edu.br::4bbdc3c5-ca22-4337-8b0a-61e5586f70bd" providerId="AD" clId="Web-{949A8D3D-0674-4A08-B6AC-29BD73A23B3A}" dt="2023-02-27T16:29:53.982" v="387"/>
          <ac:spMkLst>
            <pc:docMk/>
            <pc:sldMk cId="107589902" sldId="277"/>
            <ac:spMk id="3" creationId="{6A0E9B35-A711-DCDA-29D2-FBB86BC1C10E}"/>
          </ac:spMkLst>
        </pc:spChg>
      </pc:sldChg>
      <pc:sldChg chg="addSp delSp modSp new">
        <pc:chgData name="THALLES DOS SANTOS CANELA" userId="S::03579644386@professores.facimp.edu.br::4bbdc3c5-ca22-4337-8b0a-61e5586f70bd" providerId="AD" clId="Web-{949A8D3D-0674-4A08-B6AC-29BD73A23B3A}" dt="2023-02-27T18:30:52.247" v="399" actId="20577"/>
        <pc:sldMkLst>
          <pc:docMk/>
          <pc:sldMk cId="1920920781" sldId="278"/>
        </pc:sldMkLst>
        <pc:spChg chg="mod">
          <ac:chgData name="THALLES DOS SANTOS CANELA" userId="S::03579644386@professores.facimp.edu.br::4bbdc3c5-ca22-4337-8b0a-61e5586f70bd" providerId="AD" clId="Web-{949A8D3D-0674-4A08-B6AC-29BD73A23B3A}" dt="2023-02-27T18:30:52.247" v="399" actId="20577"/>
          <ac:spMkLst>
            <pc:docMk/>
            <pc:sldMk cId="1920920781" sldId="278"/>
            <ac:spMk id="2" creationId="{DAFBC4C3-4561-AE43-9B67-54F0DEFC2FC8}"/>
          </ac:spMkLst>
        </pc:spChg>
        <pc:spChg chg="del">
          <ac:chgData name="THALLES DOS SANTOS CANELA" userId="S::03579644386@professores.facimp.edu.br::4bbdc3c5-ca22-4337-8b0a-61e5586f70bd" providerId="AD" clId="Web-{949A8D3D-0674-4A08-B6AC-29BD73A23B3A}" dt="2023-02-27T16:31:34.209" v="395"/>
          <ac:spMkLst>
            <pc:docMk/>
            <pc:sldMk cId="1920920781" sldId="278"/>
            <ac:spMk id="3" creationId="{DB4F9AE4-0133-17E3-8556-66AF1A2C64ED}"/>
          </ac:spMkLst>
        </pc:spChg>
        <pc:picChg chg="add mod ord">
          <ac:chgData name="THALLES DOS SANTOS CANELA" userId="S::03579644386@professores.facimp.edu.br::4bbdc3c5-ca22-4337-8b0a-61e5586f70bd" providerId="AD" clId="Web-{949A8D3D-0674-4A08-B6AC-29BD73A23B3A}" dt="2023-02-27T16:31:50.117" v="397" actId="1076"/>
          <ac:picMkLst>
            <pc:docMk/>
            <pc:sldMk cId="1920920781" sldId="278"/>
            <ac:picMk id="4" creationId="{5365086B-6EE1-D7B6-5944-F6850C69C487}"/>
          </ac:picMkLst>
        </pc:picChg>
      </pc:sldChg>
      <pc:sldChg chg="modSp new">
        <pc:chgData name="THALLES DOS SANTOS CANELA" userId="S::03579644386@professores.facimp.edu.br::4bbdc3c5-ca22-4337-8b0a-61e5586f70bd" providerId="AD" clId="Web-{949A8D3D-0674-4A08-B6AC-29BD73A23B3A}" dt="2023-02-27T18:31:47.701" v="408"/>
        <pc:sldMkLst>
          <pc:docMk/>
          <pc:sldMk cId="3497849764" sldId="279"/>
        </pc:sldMkLst>
        <pc:spChg chg="mod">
          <ac:chgData name="THALLES DOS SANTOS CANELA" userId="S::03579644386@professores.facimp.edu.br::4bbdc3c5-ca22-4337-8b0a-61e5586f70bd" providerId="AD" clId="Web-{949A8D3D-0674-4A08-B6AC-29BD73A23B3A}" dt="2023-02-27T18:31:37.076" v="405" actId="20577"/>
          <ac:spMkLst>
            <pc:docMk/>
            <pc:sldMk cId="3497849764" sldId="279"/>
            <ac:spMk id="2" creationId="{E6EA01BD-5EF8-2DB0-F032-DBAA9B83D00D}"/>
          </ac:spMkLst>
        </pc:spChg>
        <pc:spChg chg="mod">
          <ac:chgData name="THALLES DOS SANTOS CANELA" userId="S::03579644386@professores.facimp.edu.br::4bbdc3c5-ca22-4337-8b0a-61e5586f70bd" providerId="AD" clId="Web-{949A8D3D-0674-4A08-B6AC-29BD73A23B3A}" dt="2023-02-27T18:31:47.701" v="408"/>
          <ac:spMkLst>
            <pc:docMk/>
            <pc:sldMk cId="3497849764" sldId="279"/>
            <ac:spMk id="3" creationId="{DD67BD63-606E-8A2D-58AC-A939C13E3BA9}"/>
          </ac:spMkLst>
        </pc:spChg>
      </pc:sldChg>
      <pc:sldChg chg="addSp delSp modSp new">
        <pc:chgData name="THALLES DOS SANTOS CANELA" userId="S::03579644386@professores.facimp.edu.br::4bbdc3c5-ca22-4337-8b0a-61e5586f70bd" providerId="AD" clId="Web-{949A8D3D-0674-4A08-B6AC-29BD73A23B3A}" dt="2023-02-27T18:34:15.986" v="416"/>
        <pc:sldMkLst>
          <pc:docMk/>
          <pc:sldMk cId="1745271506" sldId="280"/>
        </pc:sldMkLst>
        <pc:spChg chg="mod">
          <ac:chgData name="THALLES DOS SANTOS CANELA" userId="S::03579644386@professores.facimp.edu.br::4bbdc3c5-ca22-4337-8b0a-61e5586f70bd" providerId="AD" clId="Web-{949A8D3D-0674-4A08-B6AC-29BD73A23B3A}" dt="2023-02-27T18:34:14.767" v="415" actId="20577"/>
          <ac:spMkLst>
            <pc:docMk/>
            <pc:sldMk cId="1745271506" sldId="280"/>
            <ac:spMk id="2" creationId="{E77801E6-93FA-BF80-178A-302A43E65F32}"/>
          </ac:spMkLst>
        </pc:spChg>
        <pc:spChg chg="del">
          <ac:chgData name="THALLES DOS SANTOS CANELA" userId="S::03579644386@professores.facimp.edu.br::4bbdc3c5-ca22-4337-8b0a-61e5586f70bd" providerId="AD" clId="Web-{949A8D3D-0674-4A08-B6AC-29BD73A23B3A}" dt="2023-02-27T18:34:15.986" v="416"/>
          <ac:spMkLst>
            <pc:docMk/>
            <pc:sldMk cId="1745271506" sldId="280"/>
            <ac:spMk id="3" creationId="{31F3C371-B129-E943-DD3B-7D485FA211E5}"/>
          </ac:spMkLst>
        </pc:spChg>
        <pc:picChg chg="add mod ord">
          <ac:chgData name="THALLES DOS SANTOS CANELA" userId="S::03579644386@professores.facimp.edu.br::4bbdc3c5-ca22-4337-8b0a-61e5586f70bd" providerId="AD" clId="Web-{949A8D3D-0674-4A08-B6AC-29BD73A23B3A}" dt="2023-02-27T18:34:15.986" v="416"/>
          <ac:picMkLst>
            <pc:docMk/>
            <pc:sldMk cId="1745271506" sldId="280"/>
            <ac:picMk id="4" creationId="{3753580E-31E5-BEB2-1514-2FD21F5FDF87}"/>
          </ac:picMkLst>
        </pc:picChg>
      </pc:sldChg>
      <pc:sldChg chg="new del">
        <pc:chgData name="THALLES DOS SANTOS CANELA" userId="S::03579644386@professores.facimp.edu.br::4bbdc3c5-ca22-4337-8b0a-61e5586f70bd" providerId="AD" clId="Web-{949A8D3D-0674-4A08-B6AC-29BD73A23B3A}" dt="2023-02-27T18:33:16.657" v="411"/>
        <pc:sldMkLst>
          <pc:docMk/>
          <pc:sldMk cId="1912941502" sldId="281"/>
        </pc:sldMkLst>
      </pc:sldChg>
      <pc:sldChg chg="addSp delSp modSp new ord">
        <pc:chgData name="THALLES DOS SANTOS CANELA" userId="S::03579644386@professores.facimp.edu.br::4bbdc3c5-ca22-4337-8b0a-61e5586f70bd" providerId="AD" clId="Web-{949A8D3D-0674-4A08-B6AC-29BD73A23B3A}" dt="2023-02-27T18:37:56.085" v="431" actId="1076"/>
        <pc:sldMkLst>
          <pc:docMk/>
          <pc:sldMk cId="3039947022" sldId="281"/>
        </pc:sldMkLst>
        <pc:spChg chg="mod">
          <ac:chgData name="THALLES DOS SANTOS CANELA" userId="S::03579644386@professores.facimp.edu.br::4bbdc3c5-ca22-4337-8b0a-61e5586f70bd" providerId="AD" clId="Web-{949A8D3D-0674-4A08-B6AC-29BD73A23B3A}" dt="2023-02-27T18:35:27.050" v="422" actId="20577"/>
          <ac:spMkLst>
            <pc:docMk/>
            <pc:sldMk cId="3039947022" sldId="281"/>
            <ac:spMk id="2" creationId="{0E6565CF-F517-1FE0-7D2D-ECFCA94B6E6B}"/>
          </ac:spMkLst>
        </pc:spChg>
        <pc:spChg chg="del">
          <ac:chgData name="THALLES DOS SANTOS CANELA" userId="S::03579644386@professores.facimp.edu.br::4bbdc3c5-ca22-4337-8b0a-61e5586f70bd" providerId="AD" clId="Web-{949A8D3D-0674-4A08-B6AC-29BD73A23B3A}" dt="2023-02-27T18:36:36.474" v="425"/>
          <ac:spMkLst>
            <pc:docMk/>
            <pc:sldMk cId="3039947022" sldId="281"/>
            <ac:spMk id="3" creationId="{5B10A26C-7FCF-1062-1885-DD208B0835F8}"/>
          </ac:spMkLst>
        </pc:spChg>
        <pc:picChg chg="add mod ord">
          <ac:chgData name="THALLES DOS SANTOS CANELA" userId="S::03579644386@professores.facimp.edu.br::4bbdc3c5-ca22-4337-8b0a-61e5586f70bd" providerId="AD" clId="Web-{949A8D3D-0674-4A08-B6AC-29BD73A23B3A}" dt="2023-02-27T18:37:56.085" v="431" actId="1076"/>
          <ac:picMkLst>
            <pc:docMk/>
            <pc:sldMk cId="3039947022" sldId="281"/>
            <ac:picMk id="4" creationId="{AA2D4A19-BE73-431A-03C3-ACAA1EF6E958}"/>
          </ac:picMkLst>
        </pc:picChg>
      </pc:sldChg>
      <pc:sldChg chg="modSp new">
        <pc:chgData name="THALLES DOS SANTOS CANELA" userId="S::03579644386@professores.facimp.edu.br::4bbdc3c5-ca22-4337-8b0a-61e5586f70bd" providerId="AD" clId="Web-{949A8D3D-0674-4A08-B6AC-29BD73A23B3A}" dt="2023-02-27T18:54:06.843" v="450" actId="20577"/>
        <pc:sldMkLst>
          <pc:docMk/>
          <pc:sldMk cId="996882994" sldId="282"/>
        </pc:sldMkLst>
        <pc:spChg chg="mod">
          <ac:chgData name="THALLES DOS SANTOS CANELA" userId="S::03579644386@professores.facimp.edu.br::4bbdc3c5-ca22-4337-8b0a-61e5586f70bd" providerId="AD" clId="Web-{949A8D3D-0674-4A08-B6AC-29BD73A23B3A}" dt="2023-02-27T18:53:46.811" v="447" actId="20577"/>
          <ac:spMkLst>
            <pc:docMk/>
            <pc:sldMk cId="996882994" sldId="282"/>
            <ac:spMk id="2" creationId="{F05C4815-A84B-3947-FAF5-AE21561F7E36}"/>
          </ac:spMkLst>
        </pc:spChg>
        <pc:spChg chg="mod">
          <ac:chgData name="THALLES DOS SANTOS CANELA" userId="S::03579644386@professores.facimp.edu.br::4bbdc3c5-ca22-4337-8b0a-61e5586f70bd" providerId="AD" clId="Web-{949A8D3D-0674-4A08-B6AC-29BD73A23B3A}" dt="2023-02-27T18:54:06.843" v="450" actId="20577"/>
          <ac:spMkLst>
            <pc:docMk/>
            <pc:sldMk cId="996882994" sldId="282"/>
            <ac:spMk id="3" creationId="{E9B0D730-431B-7E44-E506-154919D1DBE6}"/>
          </ac:spMkLst>
        </pc:spChg>
      </pc:sldChg>
      <pc:sldChg chg="new del">
        <pc:chgData name="THALLES DOS SANTOS CANELA" userId="S::03579644386@professores.facimp.edu.br::4bbdc3c5-ca22-4337-8b0a-61e5586f70bd" providerId="AD" clId="Web-{949A8D3D-0674-4A08-B6AC-29BD73A23B3A}" dt="2023-02-27T18:35:18.285" v="419"/>
        <pc:sldMkLst>
          <pc:docMk/>
          <pc:sldMk cId="1070213312" sldId="282"/>
        </pc:sldMkLst>
      </pc:sldChg>
      <pc:sldChg chg="modSp new">
        <pc:chgData name="THALLES DOS SANTOS CANELA" userId="S::03579644386@professores.facimp.edu.br::4bbdc3c5-ca22-4337-8b0a-61e5586f70bd" providerId="AD" clId="Web-{949A8D3D-0674-4A08-B6AC-29BD73A23B3A}" dt="2023-02-27T18:55:29.861" v="475" actId="20577"/>
        <pc:sldMkLst>
          <pc:docMk/>
          <pc:sldMk cId="2470513411" sldId="283"/>
        </pc:sldMkLst>
        <pc:spChg chg="mod">
          <ac:chgData name="THALLES DOS SANTOS CANELA" userId="S::03579644386@professores.facimp.edu.br::4bbdc3c5-ca22-4337-8b0a-61e5586f70bd" providerId="AD" clId="Web-{949A8D3D-0674-4A08-B6AC-29BD73A23B3A}" dt="2023-02-27T18:53:44.733" v="446" actId="20577"/>
          <ac:spMkLst>
            <pc:docMk/>
            <pc:sldMk cId="2470513411" sldId="283"/>
            <ac:spMk id="2" creationId="{A30E1CFB-AC90-58E5-64C7-E3FF2008149A}"/>
          </ac:spMkLst>
        </pc:spChg>
        <pc:spChg chg="mod">
          <ac:chgData name="THALLES DOS SANTOS CANELA" userId="S::03579644386@professores.facimp.edu.br::4bbdc3c5-ca22-4337-8b0a-61e5586f70bd" providerId="AD" clId="Web-{949A8D3D-0674-4A08-B6AC-29BD73A23B3A}" dt="2023-02-27T18:55:29.861" v="475" actId="20577"/>
          <ac:spMkLst>
            <pc:docMk/>
            <pc:sldMk cId="2470513411" sldId="283"/>
            <ac:spMk id="3" creationId="{BB75E7DC-3B1E-6D3A-BBAC-DBE32FC71DD1}"/>
          </ac:spMkLst>
        </pc:spChg>
      </pc:sldChg>
      <pc:sldChg chg="addSp modSp new">
        <pc:chgData name="THALLES DOS SANTOS CANELA" userId="S::03579644386@professores.facimp.edu.br::4bbdc3c5-ca22-4337-8b0a-61e5586f70bd" providerId="AD" clId="Web-{949A8D3D-0674-4A08-B6AC-29BD73A23B3A}" dt="2023-02-27T18:57:08.441" v="486" actId="1076"/>
        <pc:sldMkLst>
          <pc:docMk/>
          <pc:sldMk cId="1725391708" sldId="284"/>
        </pc:sldMkLst>
        <pc:spChg chg="mod">
          <ac:chgData name="THALLES DOS SANTOS CANELA" userId="S::03579644386@professores.facimp.edu.br::4bbdc3c5-ca22-4337-8b0a-61e5586f70bd" providerId="AD" clId="Web-{949A8D3D-0674-4A08-B6AC-29BD73A23B3A}" dt="2023-02-27T18:56:17.205" v="480" actId="20577"/>
          <ac:spMkLst>
            <pc:docMk/>
            <pc:sldMk cId="1725391708" sldId="284"/>
            <ac:spMk id="2" creationId="{406B92E4-650E-2AFB-7ED7-B354A243A8DA}"/>
          </ac:spMkLst>
        </pc:spChg>
        <pc:spChg chg="mod">
          <ac:chgData name="THALLES DOS SANTOS CANELA" userId="S::03579644386@professores.facimp.edu.br::4bbdc3c5-ca22-4337-8b0a-61e5586f70bd" providerId="AD" clId="Web-{949A8D3D-0674-4A08-B6AC-29BD73A23B3A}" dt="2023-02-27T18:56:54.222" v="483" actId="20577"/>
          <ac:spMkLst>
            <pc:docMk/>
            <pc:sldMk cId="1725391708" sldId="284"/>
            <ac:spMk id="3" creationId="{92C40E01-607E-9376-F1D5-96605E0AF2FF}"/>
          </ac:spMkLst>
        </pc:spChg>
        <pc:picChg chg="add mod">
          <ac:chgData name="THALLES DOS SANTOS CANELA" userId="S::03579644386@professores.facimp.edu.br::4bbdc3c5-ca22-4337-8b0a-61e5586f70bd" providerId="AD" clId="Web-{949A8D3D-0674-4A08-B6AC-29BD73A23B3A}" dt="2023-02-27T18:57:08.441" v="486" actId="1076"/>
          <ac:picMkLst>
            <pc:docMk/>
            <pc:sldMk cId="1725391708" sldId="284"/>
            <ac:picMk id="4" creationId="{FE50CBF5-FCF7-10B7-0151-AC35857D3C07}"/>
          </ac:picMkLst>
        </pc:picChg>
      </pc:sldChg>
      <pc:sldChg chg="modSp new">
        <pc:chgData name="THALLES DOS SANTOS CANELA" userId="S::03579644386@professores.facimp.edu.br::4bbdc3c5-ca22-4337-8b0a-61e5586f70bd" providerId="AD" clId="Web-{949A8D3D-0674-4A08-B6AC-29BD73A23B3A}" dt="2023-02-27T18:58:34.084" v="498"/>
        <pc:sldMkLst>
          <pc:docMk/>
          <pc:sldMk cId="2092870504" sldId="285"/>
        </pc:sldMkLst>
        <pc:spChg chg="mod">
          <ac:chgData name="THALLES DOS SANTOS CANELA" userId="S::03579644386@professores.facimp.edu.br::4bbdc3c5-ca22-4337-8b0a-61e5586f70bd" providerId="AD" clId="Web-{949A8D3D-0674-4A08-B6AC-29BD73A23B3A}" dt="2023-02-27T18:58:18.537" v="491" actId="20577"/>
          <ac:spMkLst>
            <pc:docMk/>
            <pc:sldMk cId="2092870504" sldId="285"/>
            <ac:spMk id="2" creationId="{22C24C26-9294-7994-3E23-FD519BBDB5D0}"/>
          </ac:spMkLst>
        </pc:spChg>
        <pc:spChg chg="mod">
          <ac:chgData name="THALLES DOS SANTOS CANELA" userId="S::03579644386@professores.facimp.edu.br::4bbdc3c5-ca22-4337-8b0a-61e5586f70bd" providerId="AD" clId="Web-{949A8D3D-0674-4A08-B6AC-29BD73A23B3A}" dt="2023-02-27T18:58:34.084" v="498"/>
          <ac:spMkLst>
            <pc:docMk/>
            <pc:sldMk cId="2092870504" sldId="285"/>
            <ac:spMk id="3" creationId="{9EE914FE-0F23-937E-24FC-B01CA7EF68FF}"/>
          </ac:spMkLst>
        </pc:spChg>
      </pc:sldChg>
      <pc:sldChg chg="addSp modSp new">
        <pc:chgData name="THALLES DOS SANTOS CANELA" userId="S::03579644386@professores.facimp.edu.br::4bbdc3c5-ca22-4337-8b0a-61e5586f70bd" providerId="AD" clId="Web-{949A8D3D-0674-4A08-B6AC-29BD73A23B3A}" dt="2023-02-27T19:01:38.135" v="513" actId="1076"/>
        <pc:sldMkLst>
          <pc:docMk/>
          <pc:sldMk cId="273105358" sldId="286"/>
        </pc:sldMkLst>
        <pc:spChg chg="mod">
          <ac:chgData name="THALLES DOS SANTOS CANELA" userId="S::03579644386@professores.facimp.edu.br::4bbdc3c5-ca22-4337-8b0a-61e5586f70bd" providerId="AD" clId="Web-{949A8D3D-0674-4A08-B6AC-29BD73A23B3A}" dt="2023-02-27T19:00:09.320" v="506" actId="20577"/>
          <ac:spMkLst>
            <pc:docMk/>
            <pc:sldMk cId="273105358" sldId="286"/>
            <ac:spMk id="2" creationId="{2B3DEF03-2F6F-DB53-582A-E6C44C15B491}"/>
          </ac:spMkLst>
        </pc:spChg>
        <pc:spChg chg="mod">
          <ac:chgData name="THALLES DOS SANTOS CANELA" userId="S::03579644386@professores.facimp.edu.br::4bbdc3c5-ca22-4337-8b0a-61e5586f70bd" providerId="AD" clId="Web-{949A8D3D-0674-4A08-B6AC-29BD73A23B3A}" dt="2023-02-27T19:01:23.525" v="509" actId="20577"/>
          <ac:spMkLst>
            <pc:docMk/>
            <pc:sldMk cId="273105358" sldId="286"/>
            <ac:spMk id="3" creationId="{2FF34291-B668-052E-FA45-47E1AC698BA2}"/>
          </ac:spMkLst>
        </pc:spChg>
        <pc:picChg chg="add mod">
          <ac:chgData name="THALLES DOS SANTOS CANELA" userId="S::03579644386@professores.facimp.edu.br::4bbdc3c5-ca22-4337-8b0a-61e5586f70bd" providerId="AD" clId="Web-{949A8D3D-0674-4A08-B6AC-29BD73A23B3A}" dt="2023-02-27T19:01:38.135" v="513" actId="1076"/>
          <ac:picMkLst>
            <pc:docMk/>
            <pc:sldMk cId="273105358" sldId="286"/>
            <ac:picMk id="4" creationId="{8ABA9480-1D8B-0B90-DE13-AA6427109E62}"/>
          </ac:picMkLst>
        </pc:picChg>
      </pc:sldChg>
      <pc:sldChg chg="new">
        <pc:chgData name="THALLES DOS SANTOS CANELA" userId="S::03579644386@professores.facimp.edu.br::4bbdc3c5-ca22-4337-8b0a-61e5586f70bd" providerId="AD" clId="Web-{949A8D3D-0674-4A08-B6AC-29BD73A23B3A}" dt="2023-02-27T19:12:39.682" v="514"/>
        <pc:sldMkLst>
          <pc:docMk/>
          <pc:sldMk cId="2502962701" sldId="287"/>
        </pc:sldMkLst>
      </pc:sldChg>
    </pc:docChg>
  </pc:docChgLst>
  <pc:docChgLst>
    <pc:chgData name="THALLES DOS SANTOS CANELA" userId="S::03579644386@professores.facimp.edu.br::4bbdc3c5-ca22-4337-8b0a-61e5586f70bd" providerId="AD" clId="Web-{E3B06F6C-E233-F9DD-1D74-372EB4AA0B20}"/>
    <pc:docChg chg="modSld">
      <pc:chgData name="THALLES DOS SANTOS CANELA" userId="S::03579644386@professores.facimp.edu.br::4bbdc3c5-ca22-4337-8b0a-61e5586f70bd" providerId="AD" clId="Web-{E3B06F6C-E233-F9DD-1D74-372EB4AA0B20}" dt="2023-03-01T20:59:02.429" v="176"/>
      <pc:docMkLst>
        <pc:docMk/>
      </pc:docMkLst>
      <pc:sldChg chg="addSp modSp mod setBg">
        <pc:chgData name="THALLES DOS SANTOS CANELA" userId="S::03579644386@professores.facimp.edu.br::4bbdc3c5-ca22-4337-8b0a-61e5586f70bd" providerId="AD" clId="Web-{E3B06F6C-E233-F9DD-1D74-372EB4AA0B20}" dt="2023-03-01T20:51:43.193" v="80"/>
        <pc:sldMkLst>
          <pc:docMk/>
          <pc:sldMk cId="2210866551" sldId="256"/>
        </pc:sldMkLst>
        <pc:spChg chg="mod">
          <ac:chgData name="THALLES DOS SANTOS CANELA" userId="S::03579644386@professores.facimp.edu.br::4bbdc3c5-ca22-4337-8b0a-61e5586f70bd" providerId="AD" clId="Web-{E3B06F6C-E233-F9DD-1D74-372EB4AA0B20}" dt="2023-03-01T20:51:43.193" v="80"/>
          <ac:spMkLst>
            <pc:docMk/>
            <pc:sldMk cId="2210866551" sldId="256"/>
            <ac:spMk id="2" creationId="{00000000-0000-0000-0000-000000000000}"/>
          </ac:spMkLst>
        </pc:spChg>
        <pc:spChg chg="add">
          <ac:chgData name="THALLES DOS SANTOS CANELA" userId="S::03579644386@professores.facimp.edu.br::4bbdc3c5-ca22-4337-8b0a-61e5586f70bd" providerId="AD" clId="Web-{E3B06F6C-E233-F9DD-1D74-372EB4AA0B20}" dt="2023-03-01T20:51:43.193" v="80"/>
          <ac:spMkLst>
            <pc:docMk/>
            <pc:sldMk cId="2210866551" sldId="256"/>
            <ac:spMk id="8" creationId="{C1DD1A8A-57D5-4A81-AD04-532B043C5611}"/>
          </ac:spMkLst>
        </pc:spChg>
        <pc:spChg chg="add">
          <ac:chgData name="THALLES DOS SANTOS CANELA" userId="S::03579644386@professores.facimp.edu.br::4bbdc3c5-ca22-4337-8b0a-61e5586f70bd" providerId="AD" clId="Web-{E3B06F6C-E233-F9DD-1D74-372EB4AA0B20}" dt="2023-03-01T20:51:43.193" v="80"/>
          <ac:spMkLst>
            <pc:docMk/>
            <pc:sldMk cId="2210866551" sldId="256"/>
            <ac:spMk id="10" creationId="{007891EC-4501-44ED-A8C8-B11B6DB767AB}"/>
          </ac:spMkLst>
        </pc:spChg>
        <pc:picChg chg="add">
          <ac:chgData name="THALLES DOS SANTOS CANELA" userId="S::03579644386@professores.facimp.edu.br::4bbdc3c5-ca22-4337-8b0a-61e5586f70bd" providerId="AD" clId="Web-{E3B06F6C-E233-F9DD-1D74-372EB4AA0B20}" dt="2023-03-01T20:51:43.193" v="80"/>
          <ac:picMkLst>
            <pc:docMk/>
            <pc:sldMk cId="2210866551" sldId="256"/>
            <ac:picMk id="4" creationId="{4565194A-4E9B-28C5-4CDF-82CD56F96189}"/>
          </ac:picMkLst>
        </pc:picChg>
      </pc:sldChg>
      <pc:sldChg chg="modSp">
        <pc:chgData name="THALLES DOS SANTOS CANELA" userId="S::03579644386@professores.facimp.edu.br::4bbdc3c5-ca22-4337-8b0a-61e5586f70bd" providerId="AD" clId="Web-{E3B06F6C-E233-F9DD-1D74-372EB4AA0B20}" dt="2023-03-01T20:52:13.431" v="82" actId="20577"/>
        <pc:sldMkLst>
          <pc:docMk/>
          <pc:sldMk cId="3559741105" sldId="259"/>
        </pc:sldMkLst>
        <pc:spChg chg="mod">
          <ac:chgData name="THALLES DOS SANTOS CANELA" userId="S::03579644386@professores.facimp.edu.br::4bbdc3c5-ca22-4337-8b0a-61e5586f70bd" providerId="AD" clId="Web-{E3B06F6C-E233-F9DD-1D74-372EB4AA0B20}" dt="2023-03-01T20:52:13.431" v="82" actId="20577"/>
          <ac:spMkLst>
            <pc:docMk/>
            <pc:sldMk cId="3559741105" sldId="259"/>
            <ac:spMk id="3" creationId="{D5A7531C-05A9-DFD8-3419-446C37909734}"/>
          </ac:spMkLst>
        </pc:spChg>
      </pc:sldChg>
      <pc:sldChg chg="modSp">
        <pc:chgData name="THALLES DOS SANTOS CANELA" userId="S::03579644386@professores.facimp.edu.br::4bbdc3c5-ca22-4337-8b0a-61e5586f70bd" providerId="AD" clId="Web-{E3B06F6C-E233-F9DD-1D74-372EB4AA0B20}" dt="2023-03-01T20:52:18.431" v="84" actId="20577"/>
        <pc:sldMkLst>
          <pc:docMk/>
          <pc:sldMk cId="806422414" sldId="260"/>
        </pc:sldMkLst>
        <pc:spChg chg="mod">
          <ac:chgData name="THALLES DOS SANTOS CANELA" userId="S::03579644386@professores.facimp.edu.br::4bbdc3c5-ca22-4337-8b0a-61e5586f70bd" providerId="AD" clId="Web-{E3B06F6C-E233-F9DD-1D74-372EB4AA0B20}" dt="2023-03-01T20:52:18.431" v="84" actId="20577"/>
          <ac:spMkLst>
            <pc:docMk/>
            <pc:sldMk cId="806422414" sldId="260"/>
            <ac:spMk id="3" creationId="{064E58B5-FF5D-C297-A28A-AC4CDBB88BC8}"/>
          </ac:spMkLst>
        </pc:spChg>
      </pc:sldChg>
      <pc:sldChg chg="modSp">
        <pc:chgData name="THALLES DOS SANTOS CANELA" userId="S::03579644386@professores.facimp.edu.br::4bbdc3c5-ca22-4337-8b0a-61e5586f70bd" providerId="AD" clId="Web-{E3B06F6C-E233-F9DD-1D74-372EB4AA0B20}" dt="2023-03-01T20:52:26.900" v="86" actId="20577"/>
        <pc:sldMkLst>
          <pc:docMk/>
          <pc:sldMk cId="1430074979" sldId="261"/>
        </pc:sldMkLst>
        <pc:spChg chg="mod">
          <ac:chgData name="THALLES DOS SANTOS CANELA" userId="S::03579644386@professores.facimp.edu.br::4bbdc3c5-ca22-4337-8b0a-61e5586f70bd" providerId="AD" clId="Web-{E3B06F6C-E233-F9DD-1D74-372EB4AA0B20}" dt="2023-03-01T20:52:26.900" v="86" actId="20577"/>
          <ac:spMkLst>
            <pc:docMk/>
            <pc:sldMk cId="1430074979" sldId="261"/>
            <ac:spMk id="3" creationId="{C26B7927-3C14-0DDC-6D62-57FEAE24BB73}"/>
          </ac:spMkLst>
        </pc:spChg>
      </pc:sldChg>
      <pc:sldChg chg="modSp">
        <pc:chgData name="THALLES DOS SANTOS CANELA" userId="S::03579644386@professores.facimp.edu.br::4bbdc3c5-ca22-4337-8b0a-61e5586f70bd" providerId="AD" clId="Web-{E3B06F6C-E233-F9DD-1D74-372EB4AA0B20}" dt="2023-03-01T20:52:35.682" v="88" actId="20577"/>
        <pc:sldMkLst>
          <pc:docMk/>
          <pc:sldMk cId="1829131449" sldId="262"/>
        </pc:sldMkLst>
        <pc:spChg chg="mod">
          <ac:chgData name="THALLES DOS SANTOS CANELA" userId="S::03579644386@professores.facimp.edu.br::4bbdc3c5-ca22-4337-8b0a-61e5586f70bd" providerId="AD" clId="Web-{E3B06F6C-E233-F9DD-1D74-372EB4AA0B20}" dt="2023-03-01T20:52:35.682" v="88" actId="20577"/>
          <ac:spMkLst>
            <pc:docMk/>
            <pc:sldMk cId="1829131449" sldId="262"/>
            <ac:spMk id="3" creationId="{0751DA70-9528-05C1-29D9-F18E3BE1E91B}"/>
          </ac:spMkLst>
        </pc:spChg>
      </pc:sldChg>
      <pc:sldChg chg="modSp">
        <pc:chgData name="THALLES DOS SANTOS CANELA" userId="S::03579644386@professores.facimp.edu.br::4bbdc3c5-ca22-4337-8b0a-61e5586f70bd" providerId="AD" clId="Web-{E3B06F6C-E233-F9DD-1D74-372EB4AA0B20}" dt="2023-03-01T20:53:06.310" v="90" actId="20577"/>
        <pc:sldMkLst>
          <pc:docMk/>
          <pc:sldMk cId="703075114" sldId="263"/>
        </pc:sldMkLst>
        <pc:spChg chg="mod">
          <ac:chgData name="THALLES DOS SANTOS CANELA" userId="S::03579644386@professores.facimp.edu.br::4bbdc3c5-ca22-4337-8b0a-61e5586f70bd" providerId="AD" clId="Web-{E3B06F6C-E233-F9DD-1D74-372EB4AA0B20}" dt="2023-03-01T20:53:06.310" v="90" actId="20577"/>
          <ac:spMkLst>
            <pc:docMk/>
            <pc:sldMk cId="703075114" sldId="263"/>
            <ac:spMk id="3" creationId="{3A6DE701-F350-275D-E849-D931A2F6EA67}"/>
          </ac:spMkLst>
        </pc:spChg>
      </pc:sldChg>
      <pc:sldChg chg="modSp">
        <pc:chgData name="THALLES DOS SANTOS CANELA" userId="S::03579644386@professores.facimp.edu.br::4bbdc3c5-ca22-4337-8b0a-61e5586f70bd" providerId="AD" clId="Web-{E3B06F6C-E233-F9DD-1D74-372EB4AA0B20}" dt="2023-03-01T20:53:37.906" v="98" actId="20577"/>
        <pc:sldMkLst>
          <pc:docMk/>
          <pc:sldMk cId="3310852244" sldId="264"/>
        </pc:sldMkLst>
        <pc:spChg chg="mod">
          <ac:chgData name="THALLES DOS SANTOS CANELA" userId="S::03579644386@professores.facimp.edu.br::4bbdc3c5-ca22-4337-8b0a-61e5586f70bd" providerId="AD" clId="Web-{E3B06F6C-E233-F9DD-1D74-372EB4AA0B20}" dt="2023-03-01T20:53:37.906" v="98" actId="20577"/>
          <ac:spMkLst>
            <pc:docMk/>
            <pc:sldMk cId="3310852244" sldId="264"/>
            <ac:spMk id="3" creationId="{DEF199F3-F443-6B3B-3029-EF6BAF8F1F65}"/>
          </ac:spMkLst>
        </pc:spChg>
      </pc:sldChg>
      <pc:sldChg chg="addSp modSp mod setBg">
        <pc:chgData name="THALLES DOS SANTOS CANELA" userId="S::03579644386@professores.facimp.edu.br::4bbdc3c5-ca22-4337-8b0a-61e5586f70bd" providerId="AD" clId="Web-{E3B06F6C-E233-F9DD-1D74-372EB4AA0B20}" dt="2023-03-01T20:47:06.672" v="49" actId="20577"/>
        <pc:sldMkLst>
          <pc:docMk/>
          <pc:sldMk cId="4044715907" sldId="265"/>
        </pc:sldMkLst>
        <pc:spChg chg="mod">
          <ac:chgData name="THALLES DOS SANTOS CANELA" userId="S::03579644386@professores.facimp.edu.br::4bbdc3c5-ca22-4337-8b0a-61e5586f70bd" providerId="AD" clId="Web-{E3B06F6C-E233-F9DD-1D74-372EB4AA0B20}" dt="2023-03-01T20:46:57.828" v="47"/>
          <ac:spMkLst>
            <pc:docMk/>
            <pc:sldMk cId="4044715907" sldId="265"/>
            <ac:spMk id="2" creationId="{0609972A-FFAD-45B5-A600-622A7560A64F}"/>
          </ac:spMkLst>
        </pc:spChg>
        <pc:spChg chg="mod">
          <ac:chgData name="THALLES DOS SANTOS CANELA" userId="S::03579644386@professores.facimp.edu.br::4bbdc3c5-ca22-4337-8b0a-61e5586f70bd" providerId="AD" clId="Web-{E3B06F6C-E233-F9DD-1D74-372EB4AA0B20}" dt="2023-03-01T20:47:06.672" v="49" actId="20577"/>
          <ac:spMkLst>
            <pc:docMk/>
            <pc:sldMk cId="4044715907" sldId="265"/>
            <ac:spMk id="5" creationId="{3BBBA88C-9FC5-697E-E20E-980C56AC423B}"/>
          </ac:spMkLst>
        </pc:spChg>
        <pc:spChg chg="add">
          <ac:chgData name="THALLES DOS SANTOS CANELA" userId="S::03579644386@professores.facimp.edu.br::4bbdc3c5-ca22-4337-8b0a-61e5586f70bd" providerId="AD" clId="Web-{E3B06F6C-E233-F9DD-1D74-372EB4AA0B20}" dt="2023-03-01T20:46:57.828" v="47"/>
          <ac:spMkLst>
            <pc:docMk/>
            <pc:sldMk cId="4044715907" sldId="265"/>
            <ac:spMk id="7" creationId="{743AA782-23D1-4521-8CAD-47662984AA08}"/>
          </ac:spMkLst>
        </pc:spChg>
        <pc:spChg chg="add">
          <ac:chgData name="THALLES DOS SANTOS CANELA" userId="S::03579644386@professores.facimp.edu.br::4bbdc3c5-ca22-4337-8b0a-61e5586f70bd" providerId="AD" clId="Web-{E3B06F6C-E233-F9DD-1D74-372EB4AA0B20}" dt="2023-03-01T20:46:57.828" v="47"/>
          <ac:spMkLst>
            <pc:docMk/>
            <pc:sldMk cId="4044715907" sldId="265"/>
            <ac:spMk id="8" creationId="{71877DBC-BB60-40F0-AC93-2ACDBAAE60CE}"/>
          </ac:spMkLst>
        </pc:spChg>
        <pc:picChg chg="mod ord">
          <ac:chgData name="THALLES DOS SANTOS CANELA" userId="S::03579644386@professores.facimp.edu.br::4bbdc3c5-ca22-4337-8b0a-61e5586f70bd" providerId="AD" clId="Web-{E3B06F6C-E233-F9DD-1D74-372EB4AA0B20}" dt="2023-03-01T20:46:57.828" v="47"/>
          <ac:picMkLst>
            <pc:docMk/>
            <pc:sldMk cId="4044715907" sldId="265"/>
            <ac:picMk id="4" creationId="{F1AAA5D4-6703-A677-214F-433990604FD9}"/>
          </ac:picMkLst>
        </pc:picChg>
      </pc:sldChg>
      <pc:sldChg chg="addSp modSp mod setBg">
        <pc:chgData name="THALLES DOS SANTOS CANELA" userId="S::03579644386@professores.facimp.edu.br::4bbdc3c5-ca22-4337-8b0a-61e5586f70bd" providerId="AD" clId="Web-{E3B06F6C-E233-F9DD-1D74-372EB4AA0B20}" dt="2023-03-01T20:53:20.811" v="92" actId="20577"/>
        <pc:sldMkLst>
          <pc:docMk/>
          <pc:sldMk cId="2701309829" sldId="266"/>
        </pc:sldMkLst>
        <pc:spChg chg="mod">
          <ac:chgData name="THALLES DOS SANTOS CANELA" userId="S::03579644386@professores.facimp.edu.br::4bbdc3c5-ca22-4337-8b0a-61e5586f70bd" providerId="AD" clId="Web-{E3B06F6C-E233-F9DD-1D74-372EB4AA0B20}" dt="2023-03-01T20:47:11.173" v="50"/>
          <ac:spMkLst>
            <pc:docMk/>
            <pc:sldMk cId="2701309829" sldId="266"/>
            <ac:spMk id="2" creationId="{B2BE80C9-2DE6-A43B-CD69-F9A08746D60F}"/>
          </ac:spMkLst>
        </pc:spChg>
        <pc:spChg chg="mod">
          <ac:chgData name="THALLES DOS SANTOS CANELA" userId="S::03579644386@professores.facimp.edu.br::4bbdc3c5-ca22-4337-8b0a-61e5586f70bd" providerId="AD" clId="Web-{E3B06F6C-E233-F9DD-1D74-372EB4AA0B20}" dt="2023-03-01T20:53:20.811" v="92" actId="20577"/>
          <ac:spMkLst>
            <pc:docMk/>
            <pc:sldMk cId="2701309829" sldId="266"/>
            <ac:spMk id="3" creationId="{D723CEC3-6408-9EF7-1EBD-B512F90C2B5E}"/>
          </ac:spMkLst>
        </pc:spChg>
        <pc:spChg chg="add">
          <ac:chgData name="THALLES DOS SANTOS CANELA" userId="S::03579644386@professores.facimp.edu.br::4bbdc3c5-ca22-4337-8b0a-61e5586f70bd" providerId="AD" clId="Web-{E3B06F6C-E233-F9DD-1D74-372EB4AA0B20}" dt="2023-03-01T20:47:11.173" v="50"/>
          <ac:spMkLst>
            <pc:docMk/>
            <pc:sldMk cId="2701309829" sldId="266"/>
            <ac:spMk id="6" creationId="{8E0105E7-23DB-4CF2-8258-FF47C7620F6E}"/>
          </ac:spMkLst>
        </pc:spChg>
        <pc:spChg chg="add">
          <ac:chgData name="THALLES DOS SANTOS CANELA" userId="S::03579644386@professores.facimp.edu.br::4bbdc3c5-ca22-4337-8b0a-61e5586f70bd" providerId="AD" clId="Web-{E3B06F6C-E233-F9DD-1D74-372EB4AA0B20}" dt="2023-03-01T20:47:11.173" v="50"/>
          <ac:spMkLst>
            <pc:docMk/>
            <pc:sldMk cId="2701309829" sldId="266"/>
            <ac:spMk id="8" creationId="{DAF1966E-FD40-4A4A-B61B-C4DF7FA05F06}"/>
          </ac:spMkLst>
        </pc:spChg>
        <pc:spChg chg="add">
          <ac:chgData name="THALLES DOS SANTOS CANELA" userId="S::03579644386@professores.facimp.edu.br::4bbdc3c5-ca22-4337-8b0a-61e5586f70bd" providerId="AD" clId="Web-{E3B06F6C-E233-F9DD-1D74-372EB4AA0B20}" dt="2023-03-01T20:47:11.173" v="50"/>
          <ac:spMkLst>
            <pc:docMk/>
            <pc:sldMk cId="2701309829" sldId="266"/>
            <ac:spMk id="10" creationId="{047BFA19-D45E-416B-A404-7AF2F3F27017}"/>
          </ac:spMkLst>
        </pc:spChg>
        <pc:spChg chg="add">
          <ac:chgData name="THALLES DOS SANTOS CANELA" userId="S::03579644386@professores.facimp.edu.br::4bbdc3c5-ca22-4337-8b0a-61e5586f70bd" providerId="AD" clId="Web-{E3B06F6C-E233-F9DD-1D74-372EB4AA0B20}" dt="2023-03-01T20:47:11.173" v="50"/>
          <ac:spMkLst>
            <pc:docMk/>
            <pc:sldMk cId="2701309829" sldId="266"/>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3:27.686" v="94" actId="20577"/>
        <pc:sldMkLst>
          <pc:docMk/>
          <pc:sldMk cId="4174054051" sldId="267"/>
        </pc:sldMkLst>
        <pc:spChg chg="mod">
          <ac:chgData name="THALLES DOS SANTOS CANELA" userId="S::03579644386@professores.facimp.edu.br::4bbdc3c5-ca22-4337-8b0a-61e5586f70bd" providerId="AD" clId="Web-{E3B06F6C-E233-F9DD-1D74-372EB4AA0B20}" dt="2023-03-01T20:47:15.376" v="51"/>
          <ac:spMkLst>
            <pc:docMk/>
            <pc:sldMk cId="4174054051" sldId="267"/>
            <ac:spMk id="2" creationId="{EF990BEE-3242-2CEC-1DED-2AE593C61BFE}"/>
          </ac:spMkLst>
        </pc:spChg>
        <pc:spChg chg="mod">
          <ac:chgData name="THALLES DOS SANTOS CANELA" userId="S::03579644386@professores.facimp.edu.br::4bbdc3c5-ca22-4337-8b0a-61e5586f70bd" providerId="AD" clId="Web-{E3B06F6C-E233-F9DD-1D74-372EB4AA0B20}" dt="2023-03-01T20:53:27.686" v="94" actId="20577"/>
          <ac:spMkLst>
            <pc:docMk/>
            <pc:sldMk cId="4174054051" sldId="267"/>
            <ac:spMk id="3" creationId="{960877A4-E949-C84C-B006-E4858BCC167B}"/>
          </ac:spMkLst>
        </pc:spChg>
        <pc:spChg chg="add">
          <ac:chgData name="THALLES DOS SANTOS CANELA" userId="S::03579644386@professores.facimp.edu.br::4bbdc3c5-ca22-4337-8b0a-61e5586f70bd" providerId="AD" clId="Web-{E3B06F6C-E233-F9DD-1D74-372EB4AA0B20}" dt="2023-03-01T20:47:15.376" v="51"/>
          <ac:spMkLst>
            <pc:docMk/>
            <pc:sldMk cId="4174054051" sldId="267"/>
            <ac:spMk id="8" creationId="{DAF1966E-FD40-4A4A-B61B-C4DF7FA05F06}"/>
          </ac:spMkLst>
        </pc:spChg>
        <pc:spChg chg="add">
          <ac:chgData name="THALLES DOS SANTOS CANELA" userId="S::03579644386@professores.facimp.edu.br::4bbdc3c5-ca22-4337-8b0a-61e5586f70bd" providerId="AD" clId="Web-{E3B06F6C-E233-F9DD-1D74-372EB4AA0B20}" dt="2023-03-01T20:47:15.376" v="51"/>
          <ac:spMkLst>
            <pc:docMk/>
            <pc:sldMk cId="4174054051" sldId="267"/>
            <ac:spMk id="10" creationId="{047BFA19-D45E-416B-A404-7AF2F3F27017}"/>
          </ac:spMkLst>
        </pc:spChg>
        <pc:spChg chg="add">
          <ac:chgData name="THALLES DOS SANTOS CANELA" userId="S::03579644386@professores.facimp.edu.br::4bbdc3c5-ca22-4337-8b0a-61e5586f70bd" providerId="AD" clId="Web-{E3B06F6C-E233-F9DD-1D74-372EB4AA0B20}" dt="2023-03-01T20:47:15.376" v="51"/>
          <ac:spMkLst>
            <pc:docMk/>
            <pc:sldMk cId="4174054051" sldId="267"/>
            <ac:spMk id="12" creationId="{8E0105E7-23DB-4CF2-8258-FF47C7620F6E}"/>
          </ac:spMkLst>
        </pc:spChg>
        <pc:spChg chg="add">
          <ac:chgData name="THALLES DOS SANTOS CANELA" userId="S::03579644386@professores.facimp.edu.br::4bbdc3c5-ca22-4337-8b0a-61e5586f70bd" providerId="AD" clId="Web-{E3B06F6C-E233-F9DD-1D74-372EB4AA0B20}" dt="2023-03-01T20:47:15.376" v="51"/>
          <ac:spMkLst>
            <pc:docMk/>
            <pc:sldMk cId="4174054051" sldId="267"/>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3:33.515" v="96" actId="20577"/>
        <pc:sldMkLst>
          <pc:docMk/>
          <pc:sldMk cId="1130513067" sldId="268"/>
        </pc:sldMkLst>
        <pc:spChg chg="mod">
          <ac:chgData name="THALLES DOS SANTOS CANELA" userId="S::03579644386@professores.facimp.edu.br::4bbdc3c5-ca22-4337-8b0a-61e5586f70bd" providerId="AD" clId="Web-{E3B06F6C-E233-F9DD-1D74-372EB4AA0B20}" dt="2023-03-01T20:47:20.345" v="52"/>
          <ac:spMkLst>
            <pc:docMk/>
            <pc:sldMk cId="1130513067" sldId="268"/>
            <ac:spMk id="2" creationId="{BAC51242-D19C-21BA-CF2A-5F3E79115B6A}"/>
          </ac:spMkLst>
        </pc:spChg>
        <pc:spChg chg="mod">
          <ac:chgData name="THALLES DOS SANTOS CANELA" userId="S::03579644386@professores.facimp.edu.br::4bbdc3c5-ca22-4337-8b0a-61e5586f70bd" providerId="AD" clId="Web-{E3B06F6C-E233-F9DD-1D74-372EB4AA0B20}" dt="2023-03-01T20:53:33.515" v="96" actId="20577"/>
          <ac:spMkLst>
            <pc:docMk/>
            <pc:sldMk cId="1130513067" sldId="268"/>
            <ac:spMk id="3" creationId="{DAB655D3-2A1B-AF8A-A032-1BF022BFA5CC}"/>
          </ac:spMkLst>
        </pc:spChg>
        <pc:spChg chg="add">
          <ac:chgData name="THALLES DOS SANTOS CANELA" userId="S::03579644386@professores.facimp.edu.br::4bbdc3c5-ca22-4337-8b0a-61e5586f70bd" providerId="AD" clId="Web-{E3B06F6C-E233-F9DD-1D74-372EB4AA0B20}" dt="2023-03-01T20:47:20.345" v="52"/>
          <ac:spMkLst>
            <pc:docMk/>
            <pc:sldMk cId="1130513067" sldId="268"/>
            <ac:spMk id="8" creationId="{DAF1966E-FD40-4A4A-B61B-C4DF7FA05F06}"/>
          </ac:spMkLst>
        </pc:spChg>
        <pc:spChg chg="add">
          <ac:chgData name="THALLES DOS SANTOS CANELA" userId="S::03579644386@professores.facimp.edu.br::4bbdc3c5-ca22-4337-8b0a-61e5586f70bd" providerId="AD" clId="Web-{E3B06F6C-E233-F9DD-1D74-372EB4AA0B20}" dt="2023-03-01T20:47:20.345" v="52"/>
          <ac:spMkLst>
            <pc:docMk/>
            <pc:sldMk cId="1130513067" sldId="268"/>
            <ac:spMk id="10" creationId="{047BFA19-D45E-416B-A404-7AF2F3F27017}"/>
          </ac:spMkLst>
        </pc:spChg>
        <pc:spChg chg="add">
          <ac:chgData name="THALLES DOS SANTOS CANELA" userId="S::03579644386@professores.facimp.edu.br::4bbdc3c5-ca22-4337-8b0a-61e5586f70bd" providerId="AD" clId="Web-{E3B06F6C-E233-F9DD-1D74-372EB4AA0B20}" dt="2023-03-01T20:47:20.345" v="52"/>
          <ac:spMkLst>
            <pc:docMk/>
            <pc:sldMk cId="1130513067" sldId="268"/>
            <ac:spMk id="12" creationId="{8E0105E7-23DB-4CF2-8258-FF47C7620F6E}"/>
          </ac:spMkLst>
        </pc:spChg>
        <pc:spChg chg="add">
          <ac:chgData name="THALLES DOS SANTOS CANELA" userId="S::03579644386@professores.facimp.edu.br::4bbdc3c5-ca22-4337-8b0a-61e5586f70bd" providerId="AD" clId="Web-{E3B06F6C-E233-F9DD-1D74-372EB4AA0B20}" dt="2023-03-01T20:47:20.345" v="52"/>
          <ac:spMkLst>
            <pc:docMk/>
            <pc:sldMk cId="1130513067" sldId="268"/>
            <ac:spMk id="14" creationId="{074B4F7D-14B2-478B-8BF5-01E4E0C5D263}"/>
          </ac:spMkLst>
        </pc:spChg>
      </pc:sldChg>
      <pc:sldChg chg="modSp">
        <pc:chgData name="THALLES DOS SANTOS CANELA" userId="S::03579644386@professores.facimp.edu.br::4bbdc3c5-ca22-4337-8b0a-61e5586f70bd" providerId="AD" clId="Web-{E3B06F6C-E233-F9DD-1D74-372EB4AA0B20}" dt="2023-03-01T20:53:49.328" v="100" actId="20577"/>
        <pc:sldMkLst>
          <pc:docMk/>
          <pc:sldMk cId="1193714817" sldId="269"/>
        </pc:sldMkLst>
        <pc:spChg chg="mod">
          <ac:chgData name="THALLES DOS SANTOS CANELA" userId="S::03579644386@professores.facimp.edu.br::4bbdc3c5-ca22-4337-8b0a-61e5586f70bd" providerId="AD" clId="Web-{E3B06F6C-E233-F9DD-1D74-372EB4AA0B20}" dt="2023-03-01T20:53:49.328" v="100" actId="20577"/>
          <ac:spMkLst>
            <pc:docMk/>
            <pc:sldMk cId="1193714817" sldId="269"/>
            <ac:spMk id="3" creationId="{5B55CC5B-A274-515C-6DDA-75E05C6C3F21}"/>
          </ac:spMkLst>
        </pc:spChg>
      </pc:sldChg>
      <pc:sldChg chg="modSp">
        <pc:chgData name="THALLES DOS SANTOS CANELA" userId="S::03579644386@professores.facimp.edu.br::4bbdc3c5-ca22-4337-8b0a-61e5586f70bd" providerId="AD" clId="Web-{E3B06F6C-E233-F9DD-1D74-372EB4AA0B20}" dt="2023-03-01T20:53:53.829" v="102" actId="20577"/>
        <pc:sldMkLst>
          <pc:docMk/>
          <pc:sldMk cId="2380725747" sldId="270"/>
        </pc:sldMkLst>
        <pc:spChg chg="mod">
          <ac:chgData name="THALLES DOS SANTOS CANELA" userId="S::03579644386@professores.facimp.edu.br::4bbdc3c5-ca22-4337-8b0a-61e5586f70bd" providerId="AD" clId="Web-{E3B06F6C-E233-F9DD-1D74-372EB4AA0B20}" dt="2023-03-01T20:53:53.829" v="102" actId="20577"/>
          <ac:spMkLst>
            <pc:docMk/>
            <pc:sldMk cId="2380725747" sldId="270"/>
            <ac:spMk id="3" creationId="{DFBF90C6-20AF-E194-63B8-4183363B2167}"/>
          </ac:spMkLst>
        </pc:spChg>
      </pc:sldChg>
      <pc:sldChg chg="addSp modSp mod setBg">
        <pc:chgData name="THALLES DOS SANTOS CANELA" userId="S::03579644386@professores.facimp.edu.br::4bbdc3c5-ca22-4337-8b0a-61e5586f70bd" providerId="AD" clId="Web-{E3B06F6C-E233-F9DD-1D74-372EB4AA0B20}" dt="2023-03-01T20:53:57.501" v="104" actId="20577"/>
        <pc:sldMkLst>
          <pc:docMk/>
          <pc:sldMk cId="2409195696" sldId="271"/>
        </pc:sldMkLst>
        <pc:spChg chg="mod">
          <ac:chgData name="THALLES DOS SANTOS CANELA" userId="S::03579644386@professores.facimp.edu.br::4bbdc3c5-ca22-4337-8b0a-61e5586f70bd" providerId="AD" clId="Web-{E3B06F6C-E233-F9DD-1D74-372EB4AA0B20}" dt="2023-03-01T20:42:07.494" v="0"/>
          <ac:spMkLst>
            <pc:docMk/>
            <pc:sldMk cId="2409195696" sldId="271"/>
            <ac:spMk id="2" creationId="{068A4564-7E2B-47CC-B017-41442209920D}"/>
          </ac:spMkLst>
        </pc:spChg>
        <pc:spChg chg="mod">
          <ac:chgData name="THALLES DOS SANTOS CANELA" userId="S::03579644386@professores.facimp.edu.br::4bbdc3c5-ca22-4337-8b0a-61e5586f70bd" providerId="AD" clId="Web-{E3B06F6C-E233-F9DD-1D74-372EB4AA0B20}" dt="2023-03-01T20:53:57.501" v="104" actId="20577"/>
          <ac:spMkLst>
            <pc:docMk/>
            <pc:sldMk cId="2409195696" sldId="271"/>
            <ac:spMk id="3" creationId="{3606E944-EF1F-9AE7-C630-68F1D6E723E3}"/>
          </ac:spMkLst>
        </pc:spChg>
        <pc:spChg chg="add">
          <ac:chgData name="THALLES DOS SANTOS CANELA" userId="S::03579644386@professores.facimp.edu.br::4bbdc3c5-ca22-4337-8b0a-61e5586f70bd" providerId="AD" clId="Web-{E3B06F6C-E233-F9DD-1D74-372EB4AA0B20}" dt="2023-03-01T20:42:07.494" v="0"/>
          <ac:spMkLst>
            <pc:docMk/>
            <pc:sldMk cId="2409195696" sldId="271"/>
            <ac:spMk id="8" creationId="{DAF1966E-FD40-4A4A-B61B-C4DF7FA05F06}"/>
          </ac:spMkLst>
        </pc:spChg>
        <pc:spChg chg="add">
          <ac:chgData name="THALLES DOS SANTOS CANELA" userId="S::03579644386@professores.facimp.edu.br::4bbdc3c5-ca22-4337-8b0a-61e5586f70bd" providerId="AD" clId="Web-{E3B06F6C-E233-F9DD-1D74-372EB4AA0B20}" dt="2023-03-01T20:42:07.494" v="0"/>
          <ac:spMkLst>
            <pc:docMk/>
            <pc:sldMk cId="2409195696" sldId="271"/>
            <ac:spMk id="10" creationId="{047BFA19-D45E-416B-A404-7AF2F3F27017}"/>
          </ac:spMkLst>
        </pc:spChg>
        <pc:spChg chg="add">
          <ac:chgData name="THALLES DOS SANTOS CANELA" userId="S::03579644386@professores.facimp.edu.br::4bbdc3c5-ca22-4337-8b0a-61e5586f70bd" providerId="AD" clId="Web-{E3B06F6C-E233-F9DD-1D74-372EB4AA0B20}" dt="2023-03-01T20:42:07.494" v="0"/>
          <ac:spMkLst>
            <pc:docMk/>
            <pc:sldMk cId="2409195696" sldId="271"/>
            <ac:spMk id="12" creationId="{8E0105E7-23DB-4CF2-8258-FF47C7620F6E}"/>
          </ac:spMkLst>
        </pc:spChg>
        <pc:spChg chg="add">
          <ac:chgData name="THALLES DOS SANTOS CANELA" userId="S::03579644386@professores.facimp.edu.br::4bbdc3c5-ca22-4337-8b0a-61e5586f70bd" providerId="AD" clId="Web-{E3B06F6C-E233-F9DD-1D74-372EB4AA0B20}" dt="2023-03-01T20:42:07.494" v="0"/>
          <ac:spMkLst>
            <pc:docMk/>
            <pc:sldMk cId="2409195696" sldId="271"/>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4:02.064" v="106" actId="20577"/>
        <pc:sldMkLst>
          <pc:docMk/>
          <pc:sldMk cId="980095381" sldId="272"/>
        </pc:sldMkLst>
        <pc:spChg chg="mod">
          <ac:chgData name="THALLES DOS SANTOS CANELA" userId="S::03579644386@professores.facimp.edu.br::4bbdc3c5-ca22-4337-8b0a-61e5586f70bd" providerId="AD" clId="Web-{E3B06F6C-E233-F9DD-1D74-372EB4AA0B20}" dt="2023-03-01T20:42:20.761" v="1"/>
          <ac:spMkLst>
            <pc:docMk/>
            <pc:sldMk cId="980095381" sldId="272"/>
            <ac:spMk id="2" creationId="{1DBB38AA-4547-275C-2A70-A2B58D0E4864}"/>
          </ac:spMkLst>
        </pc:spChg>
        <pc:spChg chg="mod">
          <ac:chgData name="THALLES DOS SANTOS CANELA" userId="S::03579644386@professores.facimp.edu.br::4bbdc3c5-ca22-4337-8b0a-61e5586f70bd" providerId="AD" clId="Web-{E3B06F6C-E233-F9DD-1D74-372EB4AA0B20}" dt="2023-03-01T20:54:02.064" v="106" actId="20577"/>
          <ac:spMkLst>
            <pc:docMk/>
            <pc:sldMk cId="980095381" sldId="272"/>
            <ac:spMk id="3" creationId="{E92367A4-C5AF-7E75-848B-19CE0866B148}"/>
          </ac:spMkLst>
        </pc:spChg>
        <pc:spChg chg="add">
          <ac:chgData name="THALLES DOS SANTOS CANELA" userId="S::03579644386@professores.facimp.edu.br::4bbdc3c5-ca22-4337-8b0a-61e5586f70bd" providerId="AD" clId="Web-{E3B06F6C-E233-F9DD-1D74-372EB4AA0B20}" dt="2023-03-01T20:42:20.761" v="1"/>
          <ac:spMkLst>
            <pc:docMk/>
            <pc:sldMk cId="980095381" sldId="272"/>
            <ac:spMk id="8" creationId="{DAF1966E-FD40-4A4A-B61B-C4DF7FA05F06}"/>
          </ac:spMkLst>
        </pc:spChg>
        <pc:spChg chg="add">
          <ac:chgData name="THALLES DOS SANTOS CANELA" userId="S::03579644386@professores.facimp.edu.br::4bbdc3c5-ca22-4337-8b0a-61e5586f70bd" providerId="AD" clId="Web-{E3B06F6C-E233-F9DD-1D74-372EB4AA0B20}" dt="2023-03-01T20:42:20.761" v="1"/>
          <ac:spMkLst>
            <pc:docMk/>
            <pc:sldMk cId="980095381" sldId="272"/>
            <ac:spMk id="10" creationId="{047BFA19-D45E-416B-A404-7AF2F3F27017}"/>
          </ac:spMkLst>
        </pc:spChg>
        <pc:spChg chg="add">
          <ac:chgData name="THALLES DOS SANTOS CANELA" userId="S::03579644386@professores.facimp.edu.br::4bbdc3c5-ca22-4337-8b0a-61e5586f70bd" providerId="AD" clId="Web-{E3B06F6C-E233-F9DD-1D74-372EB4AA0B20}" dt="2023-03-01T20:42:20.761" v="1"/>
          <ac:spMkLst>
            <pc:docMk/>
            <pc:sldMk cId="980095381" sldId="272"/>
            <ac:spMk id="12" creationId="{8E0105E7-23DB-4CF2-8258-FF47C7620F6E}"/>
          </ac:spMkLst>
        </pc:spChg>
        <pc:spChg chg="add">
          <ac:chgData name="THALLES DOS SANTOS CANELA" userId="S::03579644386@professores.facimp.edu.br::4bbdc3c5-ca22-4337-8b0a-61e5586f70bd" providerId="AD" clId="Web-{E3B06F6C-E233-F9DD-1D74-372EB4AA0B20}" dt="2023-03-01T20:42:20.761" v="1"/>
          <ac:spMkLst>
            <pc:docMk/>
            <pc:sldMk cId="980095381" sldId="272"/>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4:06.330" v="108" actId="20577"/>
        <pc:sldMkLst>
          <pc:docMk/>
          <pc:sldMk cId="3648922171" sldId="273"/>
        </pc:sldMkLst>
        <pc:spChg chg="mod">
          <ac:chgData name="THALLES DOS SANTOS CANELA" userId="S::03579644386@professores.facimp.edu.br::4bbdc3c5-ca22-4337-8b0a-61e5586f70bd" providerId="AD" clId="Web-{E3B06F6C-E233-F9DD-1D74-372EB4AA0B20}" dt="2023-03-01T20:42:24.121" v="2"/>
          <ac:spMkLst>
            <pc:docMk/>
            <pc:sldMk cId="3648922171" sldId="273"/>
            <ac:spMk id="2" creationId="{1F2D4796-EBFD-CE50-CD0A-DF9D0D023F02}"/>
          </ac:spMkLst>
        </pc:spChg>
        <pc:spChg chg="mod">
          <ac:chgData name="THALLES DOS SANTOS CANELA" userId="S::03579644386@professores.facimp.edu.br::4bbdc3c5-ca22-4337-8b0a-61e5586f70bd" providerId="AD" clId="Web-{E3B06F6C-E233-F9DD-1D74-372EB4AA0B20}" dt="2023-03-01T20:54:06.330" v="108" actId="20577"/>
          <ac:spMkLst>
            <pc:docMk/>
            <pc:sldMk cId="3648922171" sldId="273"/>
            <ac:spMk id="3" creationId="{13D5C453-1CC6-49B5-B7A1-90AAF3DF65CB}"/>
          </ac:spMkLst>
        </pc:spChg>
        <pc:spChg chg="add">
          <ac:chgData name="THALLES DOS SANTOS CANELA" userId="S::03579644386@professores.facimp.edu.br::4bbdc3c5-ca22-4337-8b0a-61e5586f70bd" providerId="AD" clId="Web-{E3B06F6C-E233-F9DD-1D74-372EB4AA0B20}" dt="2023-03-01T20:42:24.121" v="2"/>
          <ac:spMkLst>
            <pc:docMk/>
            <pc:sldMk cId="3648922171" sldId="273"/>
            <ac:spMk id="8" creationId="{DAF1966E-FD40-4A4A-B61B-C4DF7FA05F06}"/>
          </ac:spMkLst>
        </pc:spChg>
        <pc:spChg chg="add">
          <ac:chgData name="THALLES DOS SANTOS CANELA" userId="S::03579644386@professores.facimp.edu.br::4bbdc3c5-ca22-4337-8b0a-61e5586f70bd" providerId="AD" clId="Web-{E3B06F6C-E233-F9DD-1D74-372EB4AA0B20}" dt="2023-03-01T20:42:24.121" v="2"/>
          <ac:spMkLst>
            <pc:docMk/>
            <pc:sldMk cId="3648922171" sldId="273"/>
            <ac:spMk id="10" creationId="{047BFA19-D45E-416B-A404-7AF2F3F27017}"/>
          </ac:spMkLst>
        </pc:spChg>
        <pc:spChg chg="add">
          <ac:chgData name="THALLES DOS SANTOS CANELA" userId="S::03579644386@professores.facimp.edu.br::4bbdc3c5-ca22-4337-8b0a-61e5586f70bd" providerId="AD" clId="Web-{E3B06F6C-E233-F9DD-1D74-372EB4AA0B20}" dt="2023-03-01T20:42:24.121" v="2"/>
          <ac:spMkLst>
            <pc:docMk/>
            <pc:sldMk cId="3648922171" sldId="273"/>
            <ac:spMk id="12" creationId="{8E0105E7-23DB-4CF2-8258-FF47C7620F6E}"/>
          </ac:spMkLst>
        </pc:spChg>
        <pc:spChg chg="add">
          <ac:chgData name="THALLES DOS SANTOS CANELA" userId="S::03579644386@professores.facimp.edu.br::4bbdc3c5-ca22-4337-8b0a-61e5586f70bd" providerId="AD" clId="Web-{E3B06F6C-E233-F9DD-1D74-372EB4AA0B20}" dt="2023-03-01T20:42:24.121" v="2"/>
          <ac:spMkLst>
            <pc:docMk/>
            <pc:sldMk cId="3648922171" sldId="273"/>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4:10.861" v="110" actId="20577"/>
        <pc:sldMkLst>
          <pc:docMk/>
          <pc:sldMk cId="1207473797" sldId="274"/>
        </pc:sldMkLst>
        <pc:spChg chg="mod">
          <ac:chgData name="THALLES DOS SANTOS CANELA" userId="S::03579644386@professores.facimp.edu.br::4bbdc3c5-ca22-4337-8b0a-61e5586f70bd" providerId="AD" clId="Web-{E3B06F6C-E233-F9DD-1D74-372EB4AA0B20}" dt="2023-03-01T20:42:27.840" v="3"/>
          <ac:spMkLst>
            <pc:docMk/>
            <pc:sldMk cId="1207473797" sldId="274"/>
            <ac:spMk id="2" creationId="{7418EB2B-8BBE-233C-1C70-93D9220CCCF9}"/>
          </ac:spMkLst>
        </pc:spChg>
        <pc:spChg chg="mod">
          <ac:chgData name="THALLES DOS SANTOS CANELA" userId="S::03579644386@professores.facimp.edu.br::4bbdc3c5-ca22-4337-8b0a-61e5586f70bd" providerId="AD" clId="Web-{E3B06F6C-E233-F9DD-1D74-372EB4AA0B20}" dt="2023-03-01T20:54:10.861" v="110" actId="20577"/>
          <ac:spMkLst>
            <pc:docMk/>
            <pc:sldMk cId="1207473797" sldId="274"/>
            <ac:spMk id="3" creationId="{88F788B1-EEAD-38B8-61B9-3DBC32C8441C}"/>
          </ac:spMkLst>
        </pc:spChg>
        <pc:spChg chg="add">
          <ac:chgData name="THALLES DOS SANTOS CANELA" userId="S::03579644386@professores.facimp.edu.br::4bbdc3c5-ca22-4337-8b0a-61e5586f70bd" providerId="AD" clId="Web-{E3B06F6C-E233-F9DD-1D74-372EB4AA0B20}" dt="2023-03-01T20:42:27.840" v="3"/>
          <ac:spMkLst>
            <pc:docMk/>
            <pc:sldMk cId="1207473797" sldId="274"/>
            <ac:spMk id="8" creationId="{DAF1966E-FD40-4A4A-B61B-C4DF7FA05F06}"/>
          </ac:spMkLst>
        </pc:spChg>
        <pc:spChg chg="add">
          <ac:chgData name="THALLES DOS SANTOS CANELA" userId="S::03579644386@professores.facimp.edu.br::4bbdc3c5-ca22-4337-8b0a-61e5586f70bd" providerId="AD" clId="Web-{E3B06F6C-E233-F9DD-1D74-372EB4AA0B20}" dt="2023-03-01T20:42:27.840" v="3"/>
          <ac:spMkLst>
            <pc:docMk/>
            <pc:sldMk cId="1207473797" sldId="274"/>
            <ac:spMk id="10" creationId="{047BFA19-D45E-416B-A404-7AF2F3F27017}"/>
          </ac:spMkLst>
        </pc:spChg>
        <pc:spChg chg="add">
          <ac:chgData name="THALLES DOS SANTOS CANELA" userId="S::03579644386@professores.facimp.edu.br::4bbdc3c5-ca22-4337-8b0a-61e5586f70bd" providerId="AD" clId="Web-{E3B06F6C-E233-F9DD-1D74-372EB4AA0B20}" dt="2023-03-01T20:42:27.840" v="3"/>
          <ac:spMkLst>
            <pc:docMk/>
            <pc:sldMk cId="1207473797" sldId="274"/>
            <ac:spMk id="12" creationId="{8E0105E7-23DB-4CF2-8258-FF47C7620F6E}"/>
          </ac:spMkLst>
        </pc:spChg>
        <pc:spChg chg="add">
          <ac:chgData name="THALLES DOS SANTOS CANELA" userId="S::03579644386@professores.facimp.edu.br::4bbdc3c5-ca22-4337-8b0a-61e5586f70bd" providerId="AD" clId="Web-{E3B06F6C-E233-F9DD-1D74-372EB4AA0B20}" dt="2023-03-01T20:42:27.840" v="3"/>
          <ac:spMkLst>
            <pc:docMk/>
            <pc:sldMk cId="1207473797" sldId="274"/>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4:17.987" v="112" actId="20577"/>
        <pc:sldMkLst>
          <pc:docMk/>
          <pc:sldMk cId="3040030575" sldId="275"/>
        </pc:sldMkLst>
        <pc:spChg chg="mod">
          <ac:chgData name="THALLES DOS SANTOS CANELA" userId="S::03579644386@professores.facimp.edu.br::4bbdc3c5-ca22-4337-8b0a-61e5586f70bd" providerId="AD" clId="Web-{E3B06F6C-E233-F9DD-1D74-372EB4AA0B20}" dt="2023-03-01T20:42:31.887" v="4"/>
          <ac:spMkLst>
            <pc:docMk/>
            <pc:sldMk cId="3040030575" sldId="275"/>
            <ac:spMk id="2" creationId="{0784C05F-E426-9731-491C-3B44262712E0}"/>
          </ac:spMkLst>
        </pc:spChg>
        <pc:spChg chg="mod">
          <ac:chgData name="THALLES DOS SANTOS CANELA" userId="S::03579644386@professores.facimp.edu.br::4bbdc3c5-ca22-4337-8b0a-61e5586f70bd" providerId="AD" clId="Web-{E3B06F6C-E233-F9DD-1D74-372EB4AA0B20}" dt="2023-03-01T20:54:17.987" v="112" actId="20577"/>
          <ac:spMkLst>
            <pc:docMk/>
            <pc:sldMk cId="3040030575" sldId="275"/>
            <ac:spMk id="3" creationId="{AF95F78C-DB02-5950-7279-B88AD8856D73}"/>
          </ac:spMkLst>
        </pc:spChg>
        <pc:spChg chg="add">
          <ac:chgData name="THALLES DOS SANTOS CANELA" userId="S::03579644386@professores.facimp.edu.br::4bbdc3c5-ca22-4337-8b0a-61e5586f70bd" providerId="AD" clId="Web-{E3B06F6C-E233-F9DD-1D74-372EB4AA0B20}" dt="2023-03-01T20:42:31.887" v="4"/>
          <ac:spMkLst>
            <pc:docMk/>
            <pc:sldMk cId="3040030575" sldId="275"/>
            <ac:spMk id="8" creationId="{DAF1966E-FD40-4A4A-B61B-C4DF7FA05F06}"/>
          </ac:spMkLst>
        </pc:spChg>
        <pc:spChg chg="add">
          <ac:chgData name="THALLES DOS SANTOS CANELA" userId="S::03579644386@professores.facimp.edu.br::4bbdc3c5-ca22-4337-8b0a-61e5586f70bd" providerId="AD" clId="Web-{E3B06F6C-E233-F9DD-1D74-372EB4AA0B20}" dt="2023-03-01T20:42:31.887" v="4"/>
          <ac:spMkLst>
            <pc:docMk/>
            <pc:sldMk cId="3040030575" sldId="275"/>
            <ac:spMk id="10" creationId="{047BFA19-D45E-416B-A404-7AF2F3F27017}"/>
          </ac:spMkLst>
        </pc:spChg>
        <pc:spChg chg="add">
          <ac:chgData name="THALLES DOS SANTOS CANELA" userId="S::03579644386@professores.facimp.edu.br::4bbdc3c5-ca22-4337-8b0a-61e5586f70bd" providerId="AD" clId="Web-{E3B06F6C-E233-F9DD-1D74-372EB4AA0B20}" dt="2023-03-01T20:42:31.887" v="4"/>
          <ac:spMkLst>
            <pc:docMk/>
            <pc:sldMk cId="3040030575" sldId="275"/>
            <ac:spMk id="12" creationId="{8E0105E7-23DB-4CF2-8258-FF47C7620F6E}"/>
          </ac:spMkLst>
        </pc:spChg>
        <pc:spChg chg="add">
          <ac:chgData name="THALLES DOS SANTOS CANELA" userId="S::03579644386@professores.facimp.edu.br::4bbdc3c5-ca22-4337-8b0a-61e5586f70bd" providerId="AD" clId="Web-{E3B06F6C-E233-F9DD-1D74-372EB4AA0B20}" dt="2023-03-01T20:42:31.887" v="4"/>
          <ac:spMkLst>
            <pc:docMk/>
            <pc:sldMk cId="3040030575" sldId="275"/>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4:21.393" v="114" actId="20577"/>
        <pc:sldMkLst>
          <pc:docMk/>
          <pc:sldMk cId="3979470933" sldId="276"/>
        </pc:sldMkLst>
        <pc:spChg chg="mod">
          <ac:chgData name="THALLES DOS SANTOS CANELA" userId="S::03579644386@professores.facimp.edu.br::4bbdc3c5-ca22-4337-8b0a-61e5586f70bd" providerId="AD" clId="Web-{E3B06F6C-E233-F9DD-1D74-372EB4AA0B20}" dt="2023-03-01T20:42:34.340" v="5"/>
          <ac:spMkLst>
            <pc:docMk/>
            <pc:sldMk cId="3979470933" sldId="276"/>
            <ac:spMk id="2" creationId="{D7D7ED62-15B6-796C-8877-419B2CC56FA5}"/>
          </ac:spMkLst>
        </pc:spChg>
        <pc:spChg chg="mod">
          <ac:chgData name="THALLES DOS SANTOS CANELA" userId="S::03579644386@professores.facimp.edu.br::4bbdc3c5-ca22-4337-8b0a-61e5586f70bd" providerId="AD" clId="Web-{E3B06F6C-E233-F9DD-1D74-372EB4AA0B20}" dt="2023-03-01T20:54:21.393" v="114" actId="20577"/>
          <ac:spMkLst>
            <pc:docMk/>
            <pc:sldMk cId="3979470933" sldId="276"/>
            <ac:spMk id="3" creationId="{CD9FE990-85AF-8284-9BF2-2B2500074E13}"/>
          </ac:spMkLst>
        </pc:spChg>
        <pc:spChg chg="add">
          <ac:chgData name="THALLES DOS SANTOS CANELA" userId="S::03579644386@professores.facimp.edu.br::4bbdc3c5-ca22-4337-8b0a-61e5586f70bd" providerId="AD" clId="Web-{E3B06F6C-E233-F9DD-1D74-372EB4AA0B20}" dt="2023-03-01T20:42:34.340" v="5"/>
          <ac:spMkLst>
            <pc:docMk/>
            <pc:sldMk cId="3979470933" sldId="276"/>
            <ac:spMk id="8" creationId="{DAF1966E-FD40-4A4A-B61B-C4DF7FA05F06}"/>
          </ac:spMkLst>
        </pc:spChg>
        <pc:spChg chg="add">
          <ac:chgData name="THALLES DOS SANTOS CANELA" userId="S::03579644386@professores.facimp.edu.br::4bbdc3c5-ca22-4337-8b0a-61e5586f70bd" providerId="AD" clId="Web-{E3B06F6C-E233-F9DD-1D74-372EB4AA0B20}" dt="2023-03-01T20:42:34.340" v="5"/>
          <ac:spMkLst>
            <pc:docMk/>
            <pc:sldMk cId="3979470933" sldId="276"/>
            <ac:spMk id="10" creationId="{047BFA19-D45E-416B-A404-7AF2F3F27017}"/>
          </ac:spMkLst>
        </pc:spChg>
        <pc:spChg chg="add">
          <ac:chgData name="THALLES DOS SANTOS CANELA" userId="S::03579644386@professores.facimp.edu.br::4bbdc3c5-ca22-4337-8b0a-61e5586f70bd" providerId="AD" clId="Web-{E3B06F6C-E233-F9DD-1D74-372EB4AA0B20}" dt="2023-03-01T20:42:34.340" v="5"/>
          <ac:spMkLst>
            <pc:docMk/>
            <pc:sldMk cId="3979470933" sldId="276"/>
            <ac:spMk id="12" creationId="{8E0105E7-23DB-4CF2-8258-FF47C7620F6E}"/>
          </ac:spMkLst>
        </pc:spChg>
        <pc:spChg chg="add">
          <ac:chgData name="THALLES DOS SANTOS CANELA" userId="S::03579644386@professores.facimp.edu.br::4bbdc3c5-ca22-4337-8b0a-61e5586f70bd" providerId="AD" clId="Web-{E3B06F6C-E233-F9DD-1D74-372EB4AA0B20}" dt="2023-03-01T20:42:34.340" v="5"/>
          <ac:spMkLst>
            <pc:docMk/>
            <pc:sldMk cId="3979470933" sldId="276"/>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4:25.097" v="116" actId="20577"/>
        <pc:sldMkLst>
          <pc:docMk/>
          <pc:sldMk cId="107589902" sldId="277"/>
        </pc:sldMkLst>
        <pc:spChg chg="mod">
          <ac:chgData name="THALLES DOS SANTOS CANELA" userId="S::03579644386@professores.facimp.edu.br::4bbdc3c5-ca22-4337-8b0a-61e5586f70bd" providerId="AD" clId="Web-{E3B06F6C-E233-F9DD-1D74-372EB4AA0B20}" dt="2023-03-01T20:42:40.294" v="6"/>
          <ac:spMkLst>
            <pc:docMk/>
            <pc:sldMk cId="107589902" sldId="277"/>
            <ac:spMk id="2" creationId="{B790D917-488B-CFF8-D806-934D63556709}"/>
          </ac:spMkLst>
        </pc:spChg>
        <pc:spChg chg="mod">
          <ac:chgData name="THALLES DOS SANTOS CANELA" userId="S::03579644386@professores.facimp.edu.br::4bbdc3c5-ca22-4337-8b0a-61e5586f70bd" providerId="AD" clId="Web-{E3B06F6C-E233-F9DD-1D74-372EB4AA0B20}" dt="2023-03-01T20:54:25.097" v="116" actId="20577"/>
          <ac:spMkLst>
            <pc:docMk/>
            <pc:sldMk cId="107589902" sldId="277"/>
            <ac:spMk id="3" creationId="{6A0E9B35-A711-DCDA-29D2-FBB86BC1C10E}"/>
          </ac:spMkLst>
        </pc:spChg>
        <pc:spChg chg="add">
          <ac:chgData name="THALLES DOS SANTOS CANELA" userId="S::03579644386@professores.facimp.edu.br::4bbdc3c5-ca22-4337-8b0a-61e5586f70bd" providerId="AD" clId="Web-{E3B06F6C-E233-F9DD-1D74-372EB4AA0B20}" dt="2023-03-01T20:42:40.294" v="6"/>
          <ac:spMkLst>
            <pc:docMk/>
            <pc:sldMk cId="107589902" sldId="277"/>
            <ac:spMk id="8" creationId="{DAF1966E-FD40-4A4A-B61B-C4DF7FA05F06}"/>
          </ac:spMkLst>
        </pc:spChg>
        <pc:spChg chg="add">
          <ac:chgData name="THALLES DOS SANTOS CANELA" userId="S::03579644386@professores.facimp.edu.br::4bbdc3c5-ca22-4337-8b0a-61e5586f70bd" providerId="AD" clId="Web-{E3B06F6C-E233-F9DD-1D74-372EB4AA0B20}" dt="2023-03-01T20:42:40.294" v="6"/>
          <ac:spMkLst>
            <pc:docMk/>
            <pc:sldMk cId="107589902" sldId="277"/>
            <ac:spMk id="10" creationId="{047BFA19-D45E-416B-A404-7AF2F3F27017}"/>
          </ac:spMkLst>
        </pc:spChg>
        <pc:spChg chg="add">
          <ac:chgData name="THALLES DOS SANTOS CANELA" userId="S::03579644386@professores.facimp.edu.br::4bbdc3c5-ca22-4337-8b0a-61e5586f70bd" providerId="AD" clId="Web-{E3B06F6C-E233-F9DD-1D74-372EB4AA0B20}" dt="2023-03-01T20:42:40.294" v="6"/>
          <ac:spMkLst>
            <pc:docMk/>
            <pc:sldMk cId="107589902" sldId="277"/>
            <ac:spMk id="12" creationId="{8E0105E7-23DB-4CF2-8258-FF47C7620F6E}"/>
          </ac:spMkLst>
        </pc:spChg>
        <pc:spChg chg="add">
          <ac:chgData name="THALLES DOS SANTOS CANELA" userId="S::03579644386@professores.facimp.edu.br::4bbdc3c5-ca22-4337-8b0a-61e5586f70bd" providerId="AD" clId="Web-{E3B06F6C-E233-F9DD-1D74-372EB4AA0B20}" dt="2023-03-01T20:42:40.294" v="6"/>
          <ac:spMkLst>
            <pc:docMk/>
            <pc:sldMk cId="107589902" sldId="277"/>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42:43.309" v="7"/>
        <pc:sldMkLst>
          <pc:docMk/>
          <pc:sldMk cId="1920920781" sldId="278"/>
        </pc:sldMkLst>
        <pc:spChg chg="mod">
          <ac:chgData name="THALLES DOS SANTOS CANELA" userId="S::03579644386@professores.facimp.edu.br::4bbdc3c5-ca22-4337-8b0a-61e5586f70bd" providerId="AD" clId="Web-{E3B06F6C-E233-F9DD-1D74-372EB4AA0B20}" dt="2023-03-01T20:42:43.309" v="7"/>
          <ac:spMkLst>
            <pc:docMk/>
            <pc:sldMk cId="1920920781" sldId="278"/>
            <ac:spMk id="2" creationId="{DAFBC4C3-4561-AE43-9B67-54F0DEFC2FC8}"/>
          </ac:spMkLst>
        </pc:spChg>
        <pc:spChg chg="add">
          <ac:chgData name="THALLES DOS SANTOS CANELA" userId="S::03579644386@professores.facimp.edu.br::4bbdc3c5-ca22-4337-8b0a-61e5586f70bd" providerId="AD" clId="Web-{E3B06F6C-E233-F9DD-1D74-372EB4AA0B20}" dt="2023-03-01T20:42:43.309" v="7"/>
          <ac:spMkLst>
            <pc:docMk/>
            <pc:sldMk cId="1920920781" sldId="278"/>
            <ac:spMk id="8" creationId="{AE59FDE8-6F30-F2CD-A33C-5D3CC2DB7268}"/>
          </ac:spMkLst>
        </pc:spChg>
        <pc:spChg chg="add">
          <ac:chgData name="THALLES DOS SANTOS CANELA" userId="S::03579644386@professores.facimp.edu.br::4bbdc3c5-ca22-4337-8b0a-61e5586f70bd" providerId="AD" clId="Web-{E3B06F6C-E233-F9DD-1D74-372EB4AA0B20}" dt="2023-03-01T20:42:43.309" v="7"/>
          <ac:spMkLst>
            <pc:docMk/>
            <pc:sldMk cId="1920920781" sldId="278"/>
            <ac:spMk id="11" creationId="{0288C6B4-AFC3-407F-A595-EFFD38D4CCAF}"/>
          </ac:spMkLst>
        </pc:spChg>
        <pc:spChg chg="add">
          <ac:chgData name="THALLES DOS SANTOS CANELA" userId="S::03579644386@professores.facimp.edu.br::4bbdc3c5-ca22-4337-8b0a-61e5586f70bd" providerId="AD" clId="Web-{E3B06F6C-E233-F9DD-1D74-372EB4AA0B20}" dt="2023-03-01T20:42:43.309" v="7"/>
          <ac:spMkLst>
            <pc:docMk/>
            <pc:sldMk cId="1920920781" sldId="278"/>
            <ac:spMk id="13" creationId="{CF236821-17FE-429B-8D2C-08E13A64EA40}"/>
          </ac:spMkLst>
        </pc:spChg>
        <pc:spChg chg="add">
          <ac:chgData name="THALLES DOS SANTOS CANELA" userId="S::03579644386@professores.facimp.edu.br::4bbdc3c5-ca22-4337-8b0a-61e5586f70bd" providerId="AD" clId="Web-{E3B06F6C-E233-F9DD-1D74-372EB4AA0B20}" dt="2023-03-01T20:42:43.309" v="7"/>
          <ac:spMkLst>
            <pc:docMk/>
            <pc:sldMk cId="1920920781" sldId="278"/>
            <ac:spMk id="15" creationId="{C0BDBCD2-E081-43AB-9119-C55465E59757}"/>
          </ac:spMkLst>
        </pc:spChg>
        <pc:spChg chg="add">
          <ac:chgData name="THALLES DOS SANTOS CANELA" userId="S::03579644386@professores.facimp.edu.br::4bbdc3c5-ca22-4337-8b0a-61e5586f70bd" providerId="AD" clId="Web-{E3B06F6C-E233-F9DD-1D74-372EB4AA0B20}" dt="2023-03-01T20:42:43.309" v="7"/>
          <ac:spMkLst>
            <pc:docMk/>
            <pc:sldMk cId="1920920781" sldId="278"/>
            <ac:spMk id="17" creationId="{98E79BE4-34FE-485A-98A5-92CE8F7C4743}"/>
          </ac:spMkLst>
        </pc:spChg>
        <pc:spChg chg="add">
          <ac:chgData name="THALLES DOS SANTOS CANELA" userId="S::03579644386@professores.facimp.edu.br::4bbdc3c5-ca22-4337-8b0a-61e5586f70bd" providerId="AD" clId="Web-{E3B06F6C-E233-F9DD-1D74-372EB4AA0B20}" dt="2023-03-01T20:42:43.309" v="7"/>
          <ac:spMkLst>
            <pc:docMk/>
            <pc:sldMk cId="1920920781" sldId="278"/>
            <ac:spMk id="19" creationId="{7A5F0580-5EE9-419F-96EE-B6529EF6E7D0}"/>
          </ac:spMkLst>
        </pc:spChg>
        <pc:picChg chg="mod">
          <ac:chgData name="THALLES DOS SANTOS CANELA" userId="S::03579644386@professores.facimp.edu.br::4bbdc3c5-ca22-4337-8b0a-61e5586f70bd" providerId="AD" clId="Web-{E3B06F6C-E233-F9DD-1D74-372EB4AA0B20}" dt="2023-03-01T20:42:43.309" v="7"/>
          <ac:picMkLst>
            <pc:docMk/>
            <pc:sldMk cId="1920920781" sldId="278"/>
            <ac:picMk id="4" creationId="{5365086B-6EE1-D7B6-5944-F6850C69C487}"/>
          </ac:picMkLst>
        </pc:picChg>
      </pc:sldChg>
      <pc:sldChg chg="addSp delSp modSp mod setBg">
        <pc:chgData name="THALLES DOS SANTOS CANELA" userId="S::03579644386@professores.facimp.edu.br::4bbdc3c5-ca22-4337-8b0a-61e5586f70bd" providerId="AD" clId="Web-{E3B06F6C-E233-F9DD-1D74-372EB4AA0B20}" dt="2023-03-01T20:54:36.754" v="118" actId="20577"/>
        <pc:sldMkLst>
          <pc:docMk/>
          <pc:sldMk cId="3497849764" sldId="279"/>
        </pc:sldMkLst>
        <pc:spChg chg="mod">
          <ac:chgData name="THALLES DOS SANTOS CANELA" userId="S::03579644386@professores.facimp.edu.br::4bbdc3c5-ca22-4337-8b0a-61e5586f70bd" providerId="AD" clId="Web-{E3B06F6C-E233-F9DD-1D74-372EB4AA0B20}" dt="2023-03-01T20:43:09.311" v="14"/>
          <ac:spMkLst>
            <pc:docMk/>
            <pc:sldMk cId="3497849764" sldId="279"/>
            <ac:spMk id="2" creationId="{E6EA01BD-5EF8-2DB0-F032-DBAA9B83D00D}"/>
          </ac:spMkLst>
        </pc:spChg>
        <pc:spChg chg="mod">
          <ac:chgData name="THALLES DOS SANTOS CANELA" userId="S::03579644386@professores.facimp.edu.br::4bbdc3c5-ca22-4337-8b0a-61e5586f70bd" providerId="AD" clId="Web-{E3B06F6C-E233-F9DD-1D74-372EB4AA0B20}" dt="2023-03-01T20:54:36.754" v="118" actId="20577"/>
          <ac:spMkLst>
            <pc:docMk/>
            <pc:sldMk cId="3497849764" sldId="279"/>
            <ac:spMk id="3" creationId="{DD67BD63-606E-8A2D-58AC-A939C13E3BA9}"/>
          </ac:spMkLst>
        </pc:spChg>
        <pc:spChg chg="add">
          <ac:chgData name="THALLES DOS SANTOS CANELA" userId="S::03579644386@professores.facimp.edu.br::4bbdc3c5-ca22-4337-8b0a-61e5586f70bd" providerId="AD" clId="Web-{E3B06F6C-E233-F9DD-1D74-372EB4AA0B20}" dt="2023-03-01T20:43:09.311" v="14"/>
          <ac:spMkLst>
            <pc:docMk/>
            <pc:sldMk cId="3497849764" sldId="279"/>
            <ac:spMk id="5" creationId="{DFF41957-CB66-48E8-B537-EBB53B6785F9}"/>
          </ac:spMkLst>
        </pc:spChg>
        <pc:spChg chg="add">
          <ac:chgData name="THALLES DOS SANTOS CANELA" userId="S::03579644386@professores.facimp.edu.br::4bbdc3c5-ca22-4337-8b0a-61e5586f70bd" providerId="AD" clId="Web-{E3B06F6C-E233-F9DD-1D74-372EB4AA0B20}" dt="2023-03-01T20:43:09.311" v="14"/>
          <ac:spMkLst>
            <pc:docMk/>
            <pc:sldMk cId="3497849764" sldId="279"/>
            <ac:spMk id="6" creationId="{801E4ADA-0EA9-4930-846E-3C11E8BED6DD}"/>
          </ac:spMkLst>
        </pc:spChg>
        <pc:spChg chg="add">
          <ac:chgData name="THALLES DOS SANTOS CANELA" userId="S::03579644386@professores.facimp.edu.br::4bbdc3c5-ca22-4337-8b0a-61e5586f70bd" providerId="AD" clId="Web-{E3B06F6C-E233-F9DD-1D74-372EB4AA0B20}" dt="2023-03-01T20:43:09.311" v="14"/>
          <ac:spMkLst>
            <pc:docMk/>
            <pc:sldMk cId="3497849764" sldId="279"/>
            <ac:spMk id="7" creationId="{FB92FFCE-0C90-454E-AA25-D4EE9A6C39C5}"/>
          </ac:spMkLst>
        </pc:spChg>
        <pc:spChg chg="add del">
          <ac:chgData name="THALLES DOS SANTOS CANELA" userId="S::03579644386@professores.facimp.edu.br::4bbdc3c5-ca22-4337-8b0a-61e5586f70bd" providerId="AD" clId="Web-{E3B06F6C-E233-F9DD-1D74-372EB4AA0B20}" dt="2023-03-01T20:42:53.045" v="9"/>
          <ac:spMkLst>
            <pc:docMk/>
            <pc:sldMk cId="3497849764" sldId="279"/>
            <ac:spMk id="8" creationId="{CBB2B1F0-0DD6-4744-9A46-7A344FB48E40}"/>
          </ac:spMkLst>
        </pc:spChg>
        <pc:spChg chg="add del">
          <ac:chgData name="THALLES DOS SANTOS CANELA" userId="S::03579644386@professores.facimp.edu.br::4bbdc3c5-ca22-4337-8b0a-61e5586f70bd" providerId="AD" clId="Web-{E3B06F6C-E233-F9DD-1D74-372EB4AA0B20}" dt="2023-03-01T20:42:53.045" v="9"/>
          <ac:spMkLst>
            <pc:docMk/>
            <pc:sldMk cId="3497849764" sldId="279"/>
            <ac:spMk id="10" creationId="{52D502E5-F6B4-4D58-B4AE-FC466FF15EE8}"/>
          </ac:spMkLst>
        </pc:spChg>
        <pc:spChg chg="add del">
          <ac:chgData name="THALLES DOS SANTOS CANELA" userId="S::03579644386@professores.facimp.edu.br::4bbdc3c5-ca22-4337-8b0a-61e5586f70bd" providerId="AD" clId="Web-{E3B06F6C-E233-F9DD-1D74-372EB4AA0B20}" dt="2023-03-01T20:42:53.045" v="9"/>
          <ac:spMkLst>
            <pc:docMk/>
            <pc:sldMk cId="3497849764" sldId="279"/>
            <ac:spMk id="12" creationId="{9DECDBF4-02B6-4BB4-B65B-B8107AD6A9E8}"/>
          </ac:spMkLst>
        </pc:spChg>
        <pc:spChg chg="add del">
          <ac:chgData name="THALLES DOS SANTOS CANELA" userId="S::03579644386@professores.facimp.edu.br::4bbdc3c5-ca22-4337-8b0a-61e5586f70bd" providerId="AD" clId="Web-{E3B06F6C-E233-F9DD-1D74-372EB4AA0B20}" dt="2023-03-01T20:42:58.186" v="11"/>
          <ac:spMkLst>
            <pc:docMk/>
            <pc:sldMk cId="3497849764" sldId="279"/>
            <ac:spMk id="14" creationId="{DFF41957-CB66-48E8-B537-EBB53B6785F9}"/>
          </ac:spMkLst>
        </pc:spChg>
        <pc:spChg chg="add del">
          <ac:chgData name="THALLES DOS SANTOS CANELA" userId="S::03579644386@professores.facimp.edu.br::4bbdc3c5-ca22-4337-8b0a-61e5586f70bd" providerId="AD" clId="Web-{E3B06F6C-E233-F9DD-1D74-372EB4AA0B20}" dt="2023-03-01T20:42:58.186" v="11"/>
          <ac:spMkLst>
            <pc:docMk/>
            <pc:sldMk cId="3497849764" sldId="279"/>
            <ac:spMk id="15" creationId="{801E4ADA-0EA9-4930-846E-3C11E8BED6DD}"/>
          </ac:spMkLst>
        </pc:spChg>
        <pc:spChg chg="add del">
          <ac:chgData name="THALLES DOS SANTOS CANELA" userId="S::03579644386@professores.facimp.edu.br::4bbdc3c5-ca22-4337-8b0a-61e5586f70bd" providerId="AD" clId="Web-{E3B06F6C-E233-F9DD-1D74-372EB4AA0B20}" dt="2023-03-01T20:42:58.186" v="11"/>
          <ac:spMkLst>
            <pc:docMk/>
            <pc:sldMk cId="3497849764" sldId="279"/>
            <ac:spMk id="16" creationId="{FB92FFCE-0C90-454E-AA25-D4EE9A6C39C5}"/>
          </ac:spMkLst>
        </pc:spChg>
        <pc:spChg chg="add del">
          <ac:chgData name="THALLES DOS SANTOS CANELA" userId="S::03579644386@professores.facimp.edu.br::4bbdc3c5-ca22-4337-8b0a-61e5586f70bd" providerId="AD" clId="Web-{E3B06F6C-E233-F9DD-1D74-372EB4AA0B20}" dt="2023-03-01T20:43:06.233" v="13"/>
          <ac:spMkLst>
            <pc:docMk/>
            <pc:sldMk cId="3497849764" sldId="279"/>
            <ac:spMk id="18" creationId="{85016AEC-0320-4ED0-8ECB-FE11DDDFE17A}"/>
          </ac:spMkLst>
        </pc:spChg>
        <pc:spChg chg="add del">
          <ac:chgData name="THALLES DOS SANTOS CANELA" userId="S::03579644386@professores.facimp.edu.br::4bbdc3c5-ca22-4337-8b0a-61e5586f70bd" providerId="AD" clId="Web-{E3B06F6C-E233-F9DD-1D74-372EB4AA0B20}" dt="2023-03-01T20:43:06.233" v="13"/>
          <ac:spMkLst>
            <pc:docMk/>
            <pc:sldMk cId="3497849764" sldId="279"/>
            <ac:spMk id="19" creationId="{D3CDB30C-1F82-41E6-A067-831D6E89184F}"/>
          </ac:spMkLst>
        </pc:spChg>
        <pc:spChg chg="add del">
          <ac:chgData name="THALLES DOS SANTOS CANELA" userId="S::03579644386@professores.facimp.edu.br::4bbdc3c5-ca22-4337-8b0a-61e5586f70bd" providerId="AD" clId="Web-{E3B06F6C-E233-F9DD-1D74-372EB4AA0B20}" dt="2023-03-01T20:43:06.233" v="13"/>
          <ac:spMkLst>
            <pc:docMk/>
            <pc:sldMk cId="3497849764" sldId="279"/>
            <ac:spMk id="20" creationId="{2DDA86DD-F997-4F66-A87C-5B58AB6D19EC}"/>
          </ac:spMkLst>
        </pc:spChg>
        <pc:spChg chg="add del">
          <ac:chgData name="THALLES DOS SANTOS CANELA" userId="S::03579644386@professores.facimp.edu.br::4bbdc3c5-ca22-4337-8b0a-61e5586f70bd" providerId="AD" clId="Web-{E3B06F6C-E233-F9DD-1D74-372EB4AA0B20}" dt="2023-03-01T20:43:06.233" v="13"/>
          <ac:spMkLst>
            <pc:docMk/>
            <pc:sldMk cId="3497849764" sldId="279"/>
            <ac:spMk id="21" creationId="{D241B827-437E-40A3-A732-669230D6A5BC}"/>
          </ac:spMkLst>
        </pc:spChg>
      </pc:sldChg>
      <pc:sldChg chg="addSp delSp modSp mod setBg">
        <pc:chgData name="THALLES DOS SANTOS CANELA" userId="S::03579644386@professores.facimp.edu.br::4bbdc3c5-ca22-4337-8b0a-61e5586f70bd" providerId="AD" clId="Web-{E3B06F6C-E233-F9DD-1D74-372EB4AA0B20}" dt="2023-03-01T20:43:16.921" v="17"/>
        <pc:sldMkLst>
          <pc:docMk/>
          <pc:sldMk cId="1745271506" sldId="280"/>
        </pc:sldMkLst>
        <pc:spChg chg="mod">
          <ac:chgData name="THALLES DOS SANTOS CANELA" userId="S::03579644386@professores.facimp.edu.br::4bbdc3c5-ca22-4337-8b0a-61e5586f70bd" providerId="AD" clId="Web-{E3B06F6C-E233-F9DD-1D74-372EB4AA0B20}" dt="2023-03-01T20:43:16.921" v="17"/>
          <ac:spMkLst>
            <pc:docMk/>
            <pc:sldMk cId="1745271506" sldId="280"/>
            <ac:spMk id="2" creationId="{E77801E6-93FA-BF80-178A-302A43E65F32}"/>
          </ac:spMkLst>
        </pc:spChg>
        <pc:spChg chg="add del">
          <ac:chgData name="THALLES DOS SANTOS CANELA" userId="S::03579644386@professores.facimp.edu.br::4bbdc3c5-ca22-4337-8b0a-61e5586f70bd" providerId="AD" clId="Web-{E3B06F6C-E233-F9DD-1D74-372EB4AA0B20}" dt="2023-03-01T20:43:16.921" v="16"/>
          <ac:spMkLst>
            <pc:docMk/>
            <pc:sldMk cId="1745271506" sldId="280"/>
            <ac:spMk id="8" creationId="{50B854FA-B940-71DD-4474-7F0F970BAC33}"/>
          </ac:spMkLst>
        </pc:spChg>
        <pc:spChg chg="add del">
          <ac:chgData name="THALLES DOS SANTOS CANELA" userId="S::03579644386@professores.facimp.edu.br::4bbdc3c5-ca22-4337-8b0a-61e5586f70bd" providerId="AD" clId="Web-{E3B06F6C-E233-F9DD-1D74-372EB4AA0B20}" dt="2023-03-01T20:43:16.921" v="16"/>
          <ac:spMkLst>
            <pc:docMk/>
            <pc:sldMk cId="1745271506" sldId="280"/>
            <ac:spMk id="11" creationId="{0288C6B4-AFC3-407F-A595-EFFD38D4CCAF}"/>
          </ac:spMkLst>
        </pc:spChg>
        <pc:spChg chg="add del">
          <ac:chgData name="THALLES DOS SANTOS CANELA" userId="S::03579644386@professores.facimp.edu.br::4bbdc3c5-ca22-4337-8b0a-61e5586f70bd" providerId="AD" clId="Web-{E3B06F6C-E233-F9DD-1D74-372EB4AA0B20}" dt="2023-03-01T20:43:16.921" v="16"/>
          <ac:spMkLst>
            <pc:docMk/>
            <pc:sldMk cId="1745271506" sldId="280"/>
            <ac:spMk id="13" creationId="{CF236821-17FE-429B-8D2C-08E13A64EA40}"/>
          </ac:spMkLst>
        </pc:spChg>
        <pc:spChg chg="add del">
          <ac:chgData name="THALLES DOS SANTOS CANELA" userId="S::03579644386@professores.facimp.edu.br::4bbdc3c5-ca22-4337-8b0a-61e5586f70bd" providerId="AD" clId="Web-{E3B06F6C-E233-F9DD-1D74-372EB4AA0B20}" dt="2023-03-01T20:43:16.921" v="16"/>
          <ac:spMkLst>
            <pc:docMk/>
            <pc:sldMk cId="1745271506" sldId="280"/>
            <ac:spMk id="15" creationId="{C0BDBCD2-E081-43AB-9119-C55465E59757}"/>
          </ac:spMkLst>
        </pc:spChg>
        <pc:spChg chg="add del">
          <ac:chgData name="THALLES DOS SANTOS CANELA" userId="S::03579644386@professores.facimp.edu.br::4bbdc3c5-ca22-4337-8b0a-61e5586f70bd" providerId="AD" clId="Web-{E3B06F6C-E233-F9DD-1D74-372EB4AA0B20}" dt="2023-03-01T20:43:16.921" v="16"/>
          <ac:spMkLst>
            <pc:docMk/>
            <pc:sldMk cId="1745271506" sldId="280"/>
            <ac:spMk id="17" creationId="{98E79BE4-34FE-485A-98A5-92CE8F7C4743}"/>
          </ac:spMkLst>
        </pc:spChg>
        <pc:spChg chg="add del">
          <ac:chgData name="THALLES DOS SANTOS CANELA" userId="S::03579644386@professores.facimp.edu.br::4bbdc3c5-ca22-4337-8b0a-61e5586f70bd" providerId="AD" clId="Web-{E3B06F6C-E233-F9DD-1D74-372EB4AA0B20}" dt="2023-03-01T20:43:16.921" v="16"/>
          <ac:spMkLst>
            <pc:docMk/>
            <pc:sldMk cId="1745271506" sldId="280"/>
            <ac:spMk id="19" creationId="{7A5F0580-5EE9-419F-96EE-B6529EF6E7D0}"/>
          </ac:spMkLst>
        </pc:spChg>
        <pc:spChg chg="add">
          <ac:chgData name="THALLES DOS SANTOS CANELA" userId="S::03579644386@professores.facimp.edu.br::4bbdc3c5-ca22-4337-8b0a-61e5586f70bd" providerId="AD" clId="Web-{E3B06F6C-E233-F9DD-1D74-372EB4AA0B20}" dt="2023-03-01T20:43:16.921" v="17"/>
          <ac:spMkLst>
            <pc:docMk/>
            <pc:sldMk cId="1745271506" sldId="280"/>
            <ac:spMk id="21" creationId="{84ECDE7A-6944-466D-8FFE-149A29BA6BAE}"/>
          </ac:spMkLst>
        </pc:spChg>
        <pc:spChg chg="add">
          <ac:chgData name="THALLES DOS SANTOS CANELA" userId="S::03579644386@professores.facimp.edu.br::4bbdc3c5-ca22-4337-8b0a-61e5586f70bd" providerId="AD" clId="Web-{E3B06F6C-E233-F9DD-1D74-372EB4AA0B20}" dt="2023-03-01T20:43:16.921" v="17"/>
          <ac:spMkLst>
            <pc:docMk/>
            <pc:sldMk cId="1745271506" sldId="280"/>
            <ac:spMk id="22" creationId="{B3420082-9415-44EC-802E-C77D71D59C57}"/>
          </ac:spMkLst>
        </pc:spChg>
        <pc:spChg chg="add">
          <ac:chgData name="THALLES DOS SANTOS CANELA" userId="S::03579644386@professores.facimp.edu.br::4bbdc3c5-ca22-4337-8b0a-61e5586f70bd" providerId="AD" clId="Web-{E3B06F6C-E233-F9DD-1D74-372EB4AA0B20}" dt="2023-03-01T20:43:16.921" v="17"/>
          <ac:spMkLst>
            <pc:docMk/>
            <pc:sldMk cId="1745271506" sldId="280"/>
            <ac:spMk id="23" creationId="{55A52C45-1FCB-4636-A80F-2849B8226C01}"/>
          </ac:spMkLst>
        </pc:spChg>
        <pc:spChg chg="add">
          <ac:chgData name="THALLES DOS SANTOS CANELA" userId="S::03579644386@professores.facimp.edu.br::4bbdc3c5-ca22-4337-8b0a-61e5586f70bd" providerId="AD" clId="Web-{E3B06F6C-E233-F9DD-1D74-372EB4AA0B20}" dt="2023-03-01T20:43:16.921" v="17"/>
          <ac:spMkLst>
            <pc:docMk/>
            <pc:sldMk cId="1745271506" sldId="280"/>
            <ac:spMk id="24" creationId="{768EB4DD-3704-43AD-92B3-C4E0C6EA92CB}"/>
          </ac:spMkLst>
        </pc:spChg>
        <pc:spChg chg="add">
          <ac:chgData name="THALLES DOS SANTOS CANELA" userId="S::03579644386@professores.facimp.edu.br::4bbdc3c5-ca22-4337-8b0a-61e5586f70bd" providerId="AD" clId="Web-{E3B06F6C-E233-F9DD-1D74-372EB4AA0B20}" dt="2023-03-01T20:43:16.921" v="17"/>
          <ac:spMkLst>
            <pc:docMk/>
            <pc:sldMk cId="1745271506" sldId="280"/>
            <ac:spMk id="25" creationId="{EE8CB3B0-B188-A283-F3B7-69C12C265317}"/>
          </ac:spMkLst>
        </pc:spChg>
        <pc:picChg chg="mod">
          <ac:chgData name="THALLES DOS SANTOS CANELA" userId="S::03579644386@professores.facimp.edu.br::4bbdc3c5-ca22-4337-8b0a-61e5586f70bd" providerId="AD" clId="Web-{E3B06F6C-E233-F9DD-1D74-372EB4AA0B20}" dt="2023-03-01T20:43:16.921" v="17"/>
          <ac:picMkLst>
            <pc:docMk/>
            <pc:sldMk cId="1745271506" sldId="280"/>
            <ac:picMk id="4" creationId="{3753580E-31E5-BEB2-1514-2FD21F5FDF87}"/>
          </ac:picMkLst>
        </pc:picChg>
      </pc:sldChg>
      <pc:sldChg chg="addSp delSp modSp mod setBg">
        <pc:chgData name="THALLES DOS SANTOS CANELA" userId="S::03579644386@professores.facimp.edu.br::4bbdc3c5-ca22-4337-8b0a-61e5586f70bd" providerId="AD" clId="Web-{E3B06F6C-E233-F9DD-1D74-372EB4AA0B20}" dt="2023-03-01T20:56:25.215" v="138" actId="1076"/>
        <pc:sldMkLst>
          <pc:docMk/>
          <pc:sldMk cId="3039947022" sldId="281"/>
        </pc:sldMkLst>
        <pc:spChg chg="mod">
          <ac:chgData name="THALLES DOS SANTOS CANELA" userId="S::03579644386@professores.facimp.edu.br::4bbdc3c5-ca22-4337-8b0a-61e5586f70bd" providerId="AD" clId="Web-{E3B06F6C-E233-F9DD-1D74-372EB4AA0B20}" dt="2023-03-01T20:56:00.338" v="134"/>
          <ac:spMkLst>
            <pc:docMk/>
            <pc:sldMk cId="3039947022" sldId="281"/>
            <ac:spMk id="2" creationId="{0E6565CF-F517-1FE0-7D2D-ECFCA94B6E6B}"/>
          </ac:spMkLst>
        </pc:spChg>
        <pc:spChg chg="add del">
          <ac:chgData name="THALLES DOS SANTOS CANELA" userId="S::03579644386@professores.facimp.edu.br::4bbdc3c5-ca22-4337-8b0a-61e5586f70bd" providerId="AD" clId="Web-{E3B06F6C-E233-F9DD-1D74-372EB4AA0B20}" dt="2023-03-01T20:56:04.510" v="135"/>
          <ac:spMkLst>
            <pc:docMk/>
            <pc:sldMk cId="3039947022" sldId="281"/>
            <ac:spMk id="8" creationId="{C5A65C13-CBE0-F11E-5899-CA38B1609E4E}"/>
          </ac:spMkLst>
        </pc:spChg>
        <pc:spChg chg="add del">
          <ac:chgData name="THALLES DOS SANTOS CANELA" userId="S::03579644386@professores.facimp.edu.br::4bbdc3c5-ca22-4337-8b0a-61e5586f70bd" providerId="AD" clId="Web-{E3B06F6C-E233-F9DD-1D74-372EB4AA0B20}" dt="2023-03-01T20:56:00.338" v="134"/>
          <ac:spMkLst>
            <pc:docMk/>
            <pc:sldMk cId="3039947022" sldId="281"/>
            <ac:spMk id="11" creationId="{84ECDE7A-6944-466D-8FFE-149A29BA6BAE}"/>
          </ac:spMkLst>
        </pc:spChg>
        <pc:spChg chg="add del">
          <ac:chgData name="THALLES DOS SANTOS CANELA" userId="S::03579644386@professores.facimp.edu.br::4bbdc3c5-ca22-4337-8b0a-61e5586f70bd" providerId="AD" clId="Web-{E3B06F6C-E233-F9DD-1D74-372EB4AA0B20}" dt="2023-03-01T20:56:00.338" v="134"/>
          <ac:spMkLst>
            <pc:docMk/>
            <pc:sldMk cId="3039947022" sldId="281"/>
            <ac:spMk id="13" creationId="{B3420082-9415-44EC-802E-C77D71D59C57}"/>
          </ac:spMkLst>
        </pc:spChg>
        <pc:spChg chg="add del">
          <ac:chgData name="THALLES DOS SANTOS CANELA" userId="S::03579644386@professores.facimp.edu.br::4bbdc3c5-ca22-4337-8b0a-61e5586f70bd" providerId="AD" clId="Web-{E3B06F6C-E233-F9DD-1D74-372EB4AA0B20}" dt="2023-03-01T20:56:00.338" v="134"/>
          <ac:spMkLst>
            <pc:docMk/>
            <pc:sldMk cId="3039947022" sldId="281"/>
            <ac:spMk id="15" creationId="{55A52C45-1FCB-4636-A80F-2849B8226C01}"/>
          </ac:spMkLst>
        </pc:spChg>
        <pc:spChg chg="add del">
          <ac:chgData name="THALLES DOS SANTOS CANELA" userId="S::03579644386@professores.facimp.edu.br::4bbdc3c5-ca22-4337-8b0a-61e5586f70bd" providerId="AD" clId="Web-{E3B06F6C-E233-F9DD-1D74-372EB4AA0B20}" dt="2023-03-01T20:56:00.338" v="134"/>
          <ac:spMkLst>
            <pc:docMk/>
            <pc:sldMk cId="3039947022" sldId="281"/>
            <ac:spMk id="17" creationId="{768EB4DD-3704-43AD-92B3-C4E0C6EA92CB}"/>
          </ac:spMkLst>
        </pc:spChg>
        <pc:spChg chg="add del">
          <ac:chgData name="THALLES DOS SANTOS CANELA" userId="S::03579644386@professores.facimp.edu.br::4bbdc3c5-ca22-4337-8b0a-61e5586f70bd" providerId="AD" clId="Web-{E3B06F6C-E233-F9DD-1D74-372EB4AA0B20}" dt="2023-03-01T20:56:00.338" v="134"/>
          <ac:spMkLst>
            <pc:docMk/>
            <pc:sldMk cId="3039947022" sldId="281"/>
            <ac:spMk id="22" creationId="{F170E346-B98B-43A6-A4DA-D36FF63284B3}"/>
          </ac:spMkLst>
        </pc:spChg>
        <pc:spChg chg="add del">
          <ac:chgData name="THALLES DOS SANTOS CANELA" userId="S::03579644386@professores.facimp.edu.br::4bbdc3c5-ca22-4337-8b0a-61e5586f70bd" providerId="AD" clId="Web-{E3B06F6C-E233-F9DD-1D74-372EB4AA0B20}" dt="2023-03-01T20:55:58.025" v="131"/>
          <ac:spMkLst>
            <pc:docMk/>
            <pc:sldMk cId="3039947022" sldId="281"/>
            <ac:spMk id="24" creationId="{92468898-5A6E-4D55-85EC-308E785EE06C}"/>
          </ac:spMkLst>
        </pc:spChg>
        <pc:spChg chg="add del">
          <ac:chgData name="THALLES DOS SANTOS CANELA" userId="S::03579644386@professores.facimp.edu.br::4bbdc3c5-ca22-4337-8b0a-61e5586f70bd" providerId="AD" clId="Web-{E3B06F6C-E233-F9DD-1D74-372EB4AA0B20}" dt="2023-03-01T20:55:58.025" v="131"/>
          <ac:spMkLst>
            <pc:docMk/>
            <pc:sldMk cId="3039947022" sldId="281"/>
            <ac:spMk id="25" creationId="{3E23A947-2D45-4208-AE2B-64948C87A3EB}"/>
          </ac:spMkLst>
        </pc:spChg>
        <pc:spChg chg="add del">
          <ac:chgData name="THALLES DOS SANTOS CANELA" userId="S::03579644386@professores.facimp.edu.br::4bbdc3c5-ca22-4337-8b0a-61e5586f70bd" providerId="AD" clId="Web-{E3B06F6C-E233-F9DD-1D74-372EB4AA0B20}" dt="2023-03-01T20:55:11.616" v="124"/>
          <ac:spMkLst>
            <pc:docMk/>
            <pc:sldMk cId="3039947022" sldId="281"/>
            <ac:spMk id="26" creationId="{228B7F95-BF44-D256-34F0-590B69E656C8}"/>
          </ac:spMkLst>
        </pc:spChg>
        <pc:spChg chg="add del">
          <ac:chgData name="THALLES DOS SANTOS CANELA" userId="S::03579644386@professores.facimp.edu.br::4bbdc3c5-ca22-4337-8b0a-61e5586f70bd" providerId="AD" clId="Web-{E3B06F6C-E233-F9DD-1D74-372EB4AA0B20}" dt="2023-03-01T20:55:58.025" v="131"/>
          <ac:spMkLst>
            <pc:docMk/>
            <pc:sldMk cId="3039947022" sldId="281"/>
            <ac:spMk id="27" creationId="{E5BBB0F9-6A59-4D02-A9C7-A2D6516684CE}"/>
          </ac:spMkLst>
        </pc:spChg>
        <pc:spChg chg="add del">
          <ac:chgData name="THALLES DOS SANTOS CANELA" userId="S::03579644386@professores.facimp.edu.br::4bbdc3c5-ca22-4337-8b0a-61e5586f70bd" providerId="AD" clId="Web-{E3B06F6C-E233-F9DD-1D74-372EB4AA0B20}" dt="2023-03-01T20:55:58.025" v="131"/>
          <ac:spMkLst>
            <pc:docMk/>
            <pc:sldMk cId="3039947022" sldId="281"/>
            <ac:spMk id="28" creationId="{77894F5A-E980-324A-5DD8-AD8ADC134368}"/>
          </ac:spMkLst>
        </pc:spChg>
        <pc:spChg chg="add del">
          <ac:chgData name="THALLES DOS SANTOS CANELA" userId="S::03579644386@professores.facimp.edu.br::4bbdc3c5-ca22-4337-8b0a-61e5586f70bd" providerId="AD" clId="Web-{E3B06F6C-E233-F9DD-1D74-372EB4AA0B20}" dt="2023-03-01T20:55:11.616" v="124"/>
          <ac:spMkLst>
            <pc:docMk/>
            <pc:sldMk cId="3039947022" sldId="281"/>
            <ac:spMk id="29" creationId="{5C9B446A-6343-4E56-90BA-061E4DDF0FFB}"/>
          </ac:spMkLst>
        </pc:spChg>
        <pc:spChg chg="add del">
          <ac:chgData name="THALLES DOS SANTOS CANELA" userId="S::03579644386@professores.facimp.edu.br::4bbdc3c5-ca22-4337-8b0a-61e5586f70bd" providerId="AD" clId="Web-{E3B06F6C-E233-F9DD-1D74-372EB4AA0B20}" dt="2023-03-01T20:55:11.616" v="124"/>
          <ac:spMkLst>
            <pc:docMk/>
            <pc:sldMk cId="3039947022" sldId="281"/>
            <ac:spMk id="31" creationId="{3EC72A1B-03D3-499C-B4BF-AC68EEC22B10}"/>
          </ac:spMkLst>
        </pc:spChg>
        <pc:spChg chg="add del">
          <ac:chgData name="THALLES DOS SANTOS CANELA" userId="S::03579644386@professores.facimp.edu.br::4bbdc3c5-ca22-4337-8b0a-61e5586f70bd" providerId="AD" clId="Web-{E3B06F6C-E233-F9DD-1D74-372EB4AA0B20}" dt="2023-03-01T20:55:11.616" v="124"/>
          <ac:spMkLst>
            <pc:docMk/>
            <pc:sldMk cId="3039947022" sldId="281"/>
            <ac:spMk id="33" creationId="{216322C2-3CF0-4D33-BF90-3F384CF6D232}"/>
          </ac:spMkLst>
        </pc:spChg>
        <pc:spChg chg="add del">
          <ac:chgData name="THALLES DOS SANTOS CANELA" userId="S::03579644386@professores.facimp.edu.br::4bbdc3c5-ca22-4337-8b0a-61e5586f70bd" providerId="AD" clId="Web-{E3B06F6C-E233-F9DD-1D74-372EB4AA0B20}" dt="2023-03-01T20:55:11.616" v="124"/>
          <ac:spMkLst>
            <pc:docMk/>
            <pc:sldMk cId="3039947022" sldId="281"/>
            <ac:spMk id="35" creationId="{55D4142C-5077-457F-A6AD-3FECFDB39685}"/>
          </ac:spMkLst>
        </pc:spChg>
        <pc:spChg chg="add del">
          <ac:chgData name="THALLES DOS SANTOS CANELA" userId="S::03579644386@professores.facimp.edu.br::4bbdc3c5-ca22-4337-8b0a-61e5586f70bd" providerId="AD" clId="Web-{E3B06F6C-E233-F9DD-1D74-372EB4AA0B20}" dt="2023-03-01T20:55:11.616" v="124"/>
          <ac:spMkLst>
            <pc:docMk/>
            <pc:sldMk cId="3039947022" sldId="281"/>
            <ac:spMk id="37" creationId="{7A5F0580-5EE9-419F-96EE-B6529EF6E7D0}"/>
          </ac:spMkLst>
        </pc:spChg>
        <pc:picChg chg="mod modCrop">
          <ac:chgData name="THALLES DOS SANTOS CANELA" userId="S::03579644386@professores.facimp.edu.br::4bbdc3c5-ca22-4337-8b0a-61e5586f70bd" providerId="AD" clId="Web-{E3B06F6C-E233-F9DD-1D74-372EB4AA0B20}" dt="2023-03-01T20:56:25.215" v="138" actId="1076"/>
          <ac:picMkLst>
            <pc:docMk/>
            <pc:sldMk cId="3039947022" sldId="281"/>
            <ac:picMk id="4" creationId="{AA2D4A19-BE73-431A-03C3-ACAA1EF6E958}"/>
          </ac:picMkLst>
        </pc:picChg>
      </pc:sldChg>
      <pc:sldChg chg="addSp modSp mod setBg">
        <pc:chgData name="THALLES DOS SANTOS CANELA" userId="S::03579644386@professores.facimp.edu.br::4bbdc3c5-ca22-4337-8b0a-61e5586f70bd" providerId="AD" clId="Web-{E3B06F6C-E233-F9DD-1D74-372EB4AA0B20}" dt="2023-03-01T20:56:34.325" v="139"/>
        <pc:sldMkLst>
          <pc:docMk/>
          <pc:sldMk cId="996882994" sldId="282"/>
        </pc:sldMkLst>
        <pc:spChg chg="mod">
          <ac:chgData name="THALLES DOS SANTOS CANELA" userId="S::03579644386@professores.facimp.edu.br::4bbdc3c5-ca22-4337-8b0a-61e5586f70bd" providerId="AD" clId="Web-{E3B06F6C-E233-F9DD-1D74-372EB4AA0B20}" dt="2023-03-01T20:43:36.407" v="19"/>
          <ac:spMkLst>
            <pc:docMk/>
            <pc:sldMk cId="996882994" sldId="282"/>
            <ac:spMk id="2" creationId="{F05C4815-A84B-3947-FAF5-AE21561F7E36}"/>
          </ac:spMkLst>
        </pc:spChg>
        <pc:spChg chg="mod">
          <ac:chgData name="THALLES DOS SANTOS CANELA" userId="S::03579644386@professores.facimp.edu.br::4bbdc3c5-ca22-4337-8b0a-61e5586f70bd" providerId="AD" clId="Web-{E3B06F6C-E233-F9DD-1D74-372EB4AA0B20}" dt="2023-03-01T20:56:34.325" v="139"/>
          <ac:spMkLst>
            <pc:docMk/>
            <pc:sldMk cId="996882994" sldId="282"/>
            <ac:spMk id="3" creationId="{E9B0D730-431B-7E44-E506-154919D1DBE6}"/>
          </ac:spMkLst>
        </pc:spChg>
        <pc:spChg chg="add">
          <ac:chgData name="THALLES DOS SANTOS CANELA" userId="S::03579644386@professores.facimp.edu.br::4bbdc3c5-ca22-4337-8b0a-61e5586f70bd" providerId="AD" clId="Web-{E3B06F6C-E233-F9DD-1D74-372EB4AA0B20}" dt="2023-03-01T20:43:36.407" v="19"/>
          <ac:spMkLst>
            <pc:docMk/>
            <pc:sldMk cId="996882994" sldId="282"/>
            <ac:spMk id="8" creationId="{1C799903-48D5-4A31-A1A2-541072D9771E}"/>
          </ac:spMkLst>
        </pc:spChg>
        <pc:spChg chg="add">
          <ac:chgData name="THALLES DOS SANTOS CANELA" userId="S::03579644386@professores.facimp.edu.br::4bbdc3c5-ca22-4337-8b0a-61e5586f70bd" providerId="AD" clId="Web-{E3B06F6C-E233-F9DD-1D74-372EB4AA0B20}" dt="2023-03-01T20:43:36.407" v="19"/>
          <ac:spMkLst>
            <pc:docMk/>
            <pc:sldMk cId="996882994" sldId="282"/>
            <ac:spMk id="10" creationId="{8EFFF109-FC58-4FD3-BE05-9775A1310F55}"/>
          </ac:spMkLst>
        </pc:spChg>
        <pc:spChg chg="add">
          <ac:chgData name="THALLES DOS SANTOS CANELA" userId="S::03579644386@professores.facimp.edu.br::4bbdc3c5-ca22-4337-8b0a-61e5586f70bd" providerId="AD" clId="Web-{E3B06F6C-E233-F9DD-1D74-372EB4AA0B20}" dt="2023-03-01T20:43:36.407" v="19"/>
          <ac:spMkLst>
            <pc:docMk/>
            <pc:sldMk cId="996882994" sldId="282"/>
            <ac:spMk id="12" creationId="{E1B96AD6-92A9-4273-A62B-96A1C3E0BA95}"/>
          </ac:spMkLst>
        </pc:spChg>
        <pc:spChg chg="add">
          <ac:chgData name="THALLES DOS SANTOS CANELA" userId="S::03579644386@professores.facimp.edu.br::4bbdc3c5-ca22-4337-8b0a-61e5586f70bd" providerId="AD" clId="Web-{E3B06F6C-E233-F9DD-1D74-372EB4AA0B20}" dt="2023-03-01T20:43:36.407" v="19"/>
          <ac:spMkLst>
            <pc:docMk/>
            <pc:sldMk cId="996882994" sldId="282"/>
            <ac:spMk id="14" creationId="{463EEC44-1BA3-44ED-81FC-A644B04B2A44}"/>
          </ac:spMkLst>
        </pc:spChg>
      </pc:sldChg>
      <pc:sldChg chg="addSp modSp mod setBg">
        <pc:chgData name="THALLES DOS SANTOS CANELA" userId="S::03579644386@professores.facimp.edu.br::4bbdc3c5-ca22-4337-8b0a-61e5586f70bd" providerId="AD" clId="Web-{E3B06F6C-E233-F9DD-1D74-372EB4AA0B20}" dt="2023-03-01T20:56:39.966" v="140"/>
        <pc:sldMkLst>
          <pc:docMk/>
          <pc:sldMk cId="2470513411" sldId="283"/>
        </pc:sldMkLst>
        <pc:spChg chg="mod">
          <ac:chgData name="THALLES DOS SANTOS CANELA" userId="S::03579644386@professores.facimp.edu.br::4bbdc3c5-ca22-4337-8b0a-61e5586f70bd" providerId="AD" clId="Web-{E3B06F6C-E233-F9DD-1D74-372EB4AA0B20}" dt="2023-03-01T20:43:41.673" v="20"/>
          <ac:spMkLst>
            <pc:docMk/>
            <pc:sldMk cId="2470513411" sldId="283"/>
            <ac:spMk id="2" creationId="{A30E1CFB-AC90-58E5-64C7-E3FF2008149A}"/>
          </ac:spMkLst>
        </pc:spChg>
        <pc:spChg chg="mod">
          <ac:chgData name="THALLES DOS SANTOS CANELA" userId="S::03579644386@professores.facimp.edu.br::4bbdc3c5-ca22-4337-8b0a-61e5586f70bd" providerId="AD" clId="Web-{E3B06F6C-E233-F9DD-1D74-372EB4AA0B20}" dt="2023-03-01T20:56:39.966" v="140"/>
          <ac:spMkLst>
            <pc:docMk/>
            <pc:sldMk cId="2470513411" sldId="283"/>
            <ac:spMk id="3" creationId="{BB75E7DC-3B1E-6D3A-BBAC-DBE32FC71DD1}"/>
          </ac:spMkLst>
        </pc:spChg>
        <pc:spChg chg="add">
          <ac:chgData name="THALLES DOS SANTOS CANELA" userId="S::03579644386@professores.facimp.edu.br::4bbdc3c5-ca22-4337-8b0a-61e5586f70bd" providerId="AD" clId="Web-{E3B06F6C-E233-F9DD-1D74-372EB4AA0B20}" dt="2023-03-01T20:43:41.673" v="20"/>
          <ac:spMkLst>
            <pc:docMk/>
            <pc:sldMk cId="2470513411" sldId="283"/>
            <ac:spMk id="8" creationId="{DAF1966E-FD40-4A4A-B61B-C4DF7FA05F06}"/>
          </ac:spMkLst>
        </pc:spChg>
        <pc:spChg chg="add">
          <ac:chgData name="THALLES DOS SANTOS CANELA" userId="S::03579644386@professores.facimp.edu.br::4bbdc3c5-ca22-4337-8b0a-61e5586f70bd" providerId="AD" clId="Web-{E3B06F6C-E233-F9DD-1D74-372EB4AA0B20}" dt="2023-03-01T20:43:41.673" v="20"/>
          <ac:spMkLst>
            <pc:docMk/>
            <pc:sldMk cId="2470513411" sldId="283"/>
            <ac:spMk id="10" creationId="{047BFA19-D45E-416B-A404-7AF2F3F27017}"/>
          </ac:spMkLst>
        </pc:spChg>
        <pc:spChg chg="add">
          <ac:chgData name="THALLES DOS SANTOS CANELA" userId="S::03579644386@professores.facimp.edu.br::4bbdc3c5-ca22-4337-8b0a-61e5586f70bd" providerId="AD" clId="Web-{E3B06F6C-E233-F9DD-1D74-372EB4AA0B20}" dt="2023-03-01T20:43:41.673" v="20"/>
          <ac:spMkLst>
            <pc:docMk/>
            <pc:sldMk cId="2470513411" sldId="283"/>
            <ac:spMk id="12" creationId="{8E0105E7-23DB-4CF2-8258-FF47C7620F6E}"/>
          </ac:spMkLst>
        </pc:spChg>
        <pc:spChg chg="add">
          <ac:chgData name="THALLES DOS SANTOS CANELA" userId="S::03579644386@professores.facimp.edu.br::4bbdc3c5-ca22-4337-8b0a-61e5586f70bd" providerId="AD" clId="Web-{E3B06F6C-E233-F9DD-1D74-372EB4AA0B20}" dt="2023-03-01T20:43:41.673" v="20"/>
          <ac:spMkLst>
            <pc:docMk/>
            <pc:sldMk cId="2470513411" sldId="283"/>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44:12.535" v="23" actId="20577"/>
        <pc:sldMkLst>
          <pc:docMk/>
          <pc:sldMk cId="1725391708" sldId="284"/>
        </pc:sldMkLst>
        <pc:spChg chg="mod">
          <ac:chgData name="THALLES DOS SANTOS CANELA" userId="S::03579644386@professores.facimp.edu.br::4bbdc3c5-ca22-4337-8b0a-61e5586f70bd" providerId="AD" clId="Web-{E3B06F6C-E233-F9DD-1D74-372EB4AA0B20}" dt="2023-03-01T20:44:00.268" v="21"/>
          <ac:spMkLst>
            <pc:docMk/>
            <pc:sldMk cId="1725391708" sldId="284"/>
            <ac:spMk id="2" creationId="{406B92E4-650E-2AFB-7ED7-B354A243A8DA}"/>
          </ac:spMkLst>
        </pc:spChg>
        <pc:spChg chg="mod">
          <ac:chgData name="THALLES DOS SANTOS CANELA" userId="S::03579644386@professores.facimp.edu.br::4bbdc3c5-ca22-4337-8b0a-61e5586f70bd" providerId="AD" clId="Web-{E3B06F6C-E233-F9DD-1D74-372EB4AA0B20}" dt="2023-03-01T20:44:12.535" v="23" actId="20577"/>
          <ac:spMkLst>
            <pc:docMk/>
            <pc:sldMk cId="1725391708" sldId="284"/>
            <ac:spMk id="3" creationId="{92C40E01-607E-9376-F1D5-96605E0AF2FF}"/>
          </ac:spMkLst>
        </pc:spChg>
        <pc:spChg chg="add">
          <ac:chgData name="THALLES DOS SANTOS CANELA" userId="S::03579644386@professores.facimp.edu.br::4bbdc3c5-ca22-4337-8b0a-61e5586f70bd" providerId="AD" clId="Web-{E3B06F6C-E233-F9DD-1D74-372EB4AA0B20}" dt="2023-03-01T20:44:00.268" v="21"/>
          <ac:spMkLst>
            <pc:docMk/>
            <pc:sldMk cId="1725391708" sldId="284"/>
            <ac:spMk id="9" creationId="{2B566528-1B12-4246-9431-5C2D7D081168}"/>
          </ac:spMkLst>
        </pc:spChg>
        <pc:grpChg chg="add">
          <ac:chgData name="THALLES DOS SANTOS CANELA" userId="S::03579644386@professores.facimp.edu.br::4bbdc3c5-ca22-4337-8b0a-61e5586f70bd" providerId="AD" clId="Web-{E3B06F6C-E233-F9DD-1D74-372EB4AA0B20}" dt="2023-03-01T20:44:00.268" v="21"/>
          <ac:grpSpMkLst>
            <pc:docMk/>
            <pc:sldMk cId="1725391708" sldId="284"/>
            <ac:grpSpMk id="11" creationId="{828A5161-06F1-46CF-8AD7-844680A59E13}"/>
          </ac:grpSpMkLst>
        </pc:grpChg>
        <pc:grpChg chg="add">
          <ac:chgData name="THALLES DOS SANTOS CANELA" userId="S::03579644386@professores.facimp.edu.br::4bbdc3c5-ca22-4337-8b0a-61e5586f70bd" providerId="AD" clId="Web-{E3B06F6C-E233-F9DD-1D74-372EB4AA0B20}" dt="2023-03-01T20:44:00.268" v="21"/>
          <ac:grpSpMkLst>
            <pc:docMk/>
            <pc:sldMk cId="1725391708" sldId="284"/>
            <ac:grpSpMk id="15" creationId="{5995D10D-E9C9-47DB-AE7E-801FEF38F5C9}"/>
          </ac:grpSpMkLst>
        </pc:grpChg>
        <pc:picChg chg="mod">
          <ac:chgData name="THALLES DOS SANTOS CANELA" userId="S::03579644386@professores.facimp.edu.br::4bbdc3c5-ca22-4337-8b0a-61e5586f70bd" providerId="AD" clId="Web-{E3B06F6C-E233-F9DD-1D74-372EB4AA0B20}" dt="2023-03-01T20:44:00.268" v="21"/>
          <ac:picMkLst>
            <pc:docMk/>
            <pc:sldMk cId="1725391708" sldId="284"/>
            <ac:picMk id="4" creationId="{FE50CBF5-FCF7-10B7-0151-AC35857D3C07}"/>
          </ac:picMkLst>
        </pc:picChg>
      </pc:sldChg>
      <pc:sldChg chg="addSp modSp mod setBg">
        <pc:chgData name="THALLES DOS SANTOS CANELA" userId="S::03579644386@professores.facimp.edu.br::4bbdc3c5-ca22-4337-8b0a-61e5586f70bd" providerId="AD" clId="Web-{E3B06F6C-E233-F9DD-1D74-372EB4AA0B20}" dt="2023-03-01T20:56:50.982" v="141"/>
        <pc:sldMkLst>
          <pc:docMk/>
          <pc:sldMk cId="2092870504" sldId="285"/>
        </pc:sldMkLst>
        <pc:spChg chg="mod">
          <ac:chgData name="THALLES DOS SANTOS CANELA" userId="S::03579644386@professores.facimp.edu.br::4bbdc3c5-ca22-4337-8b0a-61e5586f70bd" providerId="AD" clId="Web-{E3B06F6C-E233-F9DD-1D74-372EB4AA0B20}" dt="2023-03-01T20:44:21.238" v="24"/>
          <ac:spMkLst>
            <pc:docMk/>
            <pc:sldMk cId="2092870504" sldId="285"/>
            <ac:spMk id="2" creationId="{22C24C26-9294-7994-3E23-FD519BBDB5D0}"/>
          </ac:spMkLst>
        </pc:spChg>
        <pc:spChg chg="mod">
          <ac:chgData name="THALLES DOS SANTOS CANELA" userId="S::03579644386@professores.facimp.edu.br::4bbdc3c5-ca22-4337-8b0a-61e5586f70bd" providerId="AD" clId="Web-{E3B06F6C-E233-F9DD-1D74-372EB4AA0B20}" dt="2023-03-01T20:56:50.982" v="141"/>
          <ac:spMkLst>
            <pc:docMk/>
            <pc:sldMk cId="2092870504" sldId="285"/>
            <ac:spMk id="3" creationId="{9EE914FE-0F23-937E-24FC-B01CA7EF68FF}"/>
          </ac:spMkLst>
        </pc:spChg>
        <pc:spChg chg="add">
          <ac:chgData name="THALLES DOS SANTOS CANELA" userId="S::03579644386@professores.facimp.edu.br::4bbdc3c5-ca22-4337-8b0a-61e5586f70bd" providerId="AD" clId="Web-{E3B06F6C-E233-F9DD-1D74-372EB4AA0B20}" dt="2023-03-01T20:44:21.238" v="24"/>
          <ac:spMkLst>
            <pc:docMk/>
            <pc:sldMk cId="2092870504" sldId="285"/>
            <ac:spMk id="8" creationId="{DFF41957-CB66-48E8-B537-EBB53B6785F9}"/>
          </ac:spMkLst>
        </pc:spChg>
        <pc:spChg chg="add">
          <ac:chgData name="THALLES DOS SANTOS CANELA" userId="S::03579644386@professores.facimp.edu.br::4bbdc3c5-ca22-4337-8b0a-61e5586f70bd" providerId="AD" clId="Web-{E3B06F6C-E233-F9DD-1D74-372EB4AA0B20}" dt="2023-03-01T20:44:21.238" v="24"/>
          <ac:spMkLst>
            <pc:docMk/>
            <pc:sldMk cId="2092870504" sldId="285"/>
            <ac:spMk id="10" creationId="{801E4ADA-0EA9-4930-846E-3C11E8BED6DD}"/>
          </ac:spMkLst>
        </pc:spChg>
        <pc:spChg chg="add">
          <ac:chgData name="THALLES DOS SANTOS CANELA" userId="S::03579644386@professores.facimp.edu.br::4bbdc3c5-ca22-4337-8b0a-61e5586f70bd" providerId="AD" clId="Web-{E3B06F6C-E233-F9DD-1D74-372EB4AA0B20}" dt="2023-03-01T20:44:21.238" v="24"/>
          <ac:spMkLst>
            <pc:docMk/>
            <pc:sldMk cId="2092870504" sldId="285"/>
            <ac:spMk id="12" creationId="{FB92FFCE-0C90-454E-AA25-D4EE9A6C39C5}"/>
          </ac:spMkLst>
        </pc:spChg>
      </pc:sldChg>
      <pc:sldChg chg="addSp delSp modSp mod setBg">
        <pc:chgData name="THALLES DOS SANTOS CANELA" userId="S::03579644386@professores.facimp.edu.br::4bbdc3c5-ca22-4337-8b0a-61e5586f70bd" providerId="AD" clId="Web-{E3B06F6C-E233-F9DD-1D74-372EB4AA0B20}" dt="2023-03-01T20:56:57.326" v="143" actId="20577"/>
        <pc:sldMkLst>
          <pc:docMk/>
          <pc:sldMk cId="273105358" sldId="286"/>
        </pc:sldMkLst>
        <pc:spChg chg="mod">
          <ac:chgData name="THALLES DOS SANTOS CANELA" userId="S::03579644386@professores.facimp.edu.br::4bbdc3c5-ca22-4337-8b0a-61e5586f70bd" providerId="AD" clId="Web-{E3B06F6C-E233-F9DD-1D74-372EB4AA0B20}" dt="2023-03-01T20:44:34.036" v="29"/>
          <ac:spMkLst>
            <pc:docMk/>
            <pc:sldMk cId="273105358" sldId="286"/>
            <ac:spMk id="2" creationId="{2B3DEF03-2F6F-DB53-582A-E6C44C15B491}"/>
          </ac:spMkLst>
        </pc:spChg>
        <pc:spChg chg="mod">
          <ac:chgData name="THALLES DOS SANTOS CANELA" userId="S::03579644386@professores.facimp.edu.br::4bbdc3c5-ca22-4337-8b0a-61e5586f70bd" providerId="AD" clId="Web-{E3B06F6C-E233-F9DD-1D74-372EB4AA0B20}" dt="2023-03-01T20:56:57.326" v="143" actId="20577"/>
          <ac:spMkLst>
            <pc:docMk/>
            <pc:sldMk cId="273105358" sldId="286"/>
            <ac:spMk id="3" creationId="{2FF34291-B668-052E-FA45-47E1AC698BA2}"/>
          </ac:spMkLst>
        </pc:spChg>
        <pc:spChg chg="add del">
          <ac:chgData name="THALLES DOS SANTOS CANELA" userId="S::03579644386@professores.facimp.edu.br::4bbdc3c5-ca22-4337-8b0a-61e5586f70bd" providerId="AD" clId="Web-{E3B06F6C-E233-F9DD-1D74-372EB4AA0B20}" dt="2023-03-01T20:44:28.583" v="26"/>
          <ac:spMkLst>
            <pc:docMk/>
            <pc:sldMk cId="273105358" sldId="286"/>
            <ac:spMk id="9" creationId="{2B566528-1B12-4246-9431-5C2D7D081168}"/>
          </ac:spMkLst>
        </pc:spChg>
        <pc:spChg chg="add del">
          <ac:chgData name="THALLES DOS SANTOS CANELA" userId="S::03579644386@professores.facimp.edu.br::4bbdc3c5-ca22-4337-8b0a-61e5586f70bd" providerId="AD" clId="Web-{E3B06F6C-E233-F9DD-1D74-372EB4AA0B20}" dt="2023-03-01T20:44:34.036" v="28"/>
          <ac:spMkLst>
            <pc:docMk/>
            <pc:sldMk cId="273105358" sldId="286"/>
            <ac:spMk id="13" creationId="{8D9CE0F4-2EB2-4F1F-8AAC-DB3571D9FE10}"/>
          </ac:spMkLst>
        </pc:spChg>
        <pc:spChg chg="add del">
          <ac:chgData name="THALLES DOS SANTOS CANELA" userId="S::03579644386@professores.facimp.edu.br::4bbdc3c5-ca22-4337-8b0a-61e5586f70bd" providerId="AD" clId="Web-{E3B06F6C-E233-F9DD-1D74-372EB4AA0B20}" dt="2023-03-01T20:44:34.036" v="28"/>
          <ac:spMkLst>
            <pc:docMk/>
            <pc:sldMk cId="273105358" sldId="286"/>
            <ac:spMk id="19" creationId="{0B9EE3F3-89B7-43C3-8651-C4C96830993D}"/>
          </ac:spMkLst>
        </pc:spChg>
        <pc:spChg chg="add del">
          <ac:chgData name="THALLES DOS SANTOS CANELA" userId="S::03579644386@professores.facimp.edu.br::4bbdc3c5-ca22-4337-8b0a-61e5586f70bd" providerId="AD" clId="Web-{E3B06F6C-E233-F9DD-1D74-372EB4AA0B20}" dt="2023-03-01T20:44:34.036" v="28"/>
          <ac:spMkLst>
            <pc:docMk/>
            <pc:sldMk cId="273105358" sldId="286"/>
            <ac:spMk id="20" creationId="{33AE4636-AEEC-45D6-84D4-7AC2DA48ECF8}"/>
          </ac:spMkLst>
        </pc:spChg>
        <pc:spChg chg="add">
          <ac:chgData name="THALLES DOS SANTOS CANELA" userId="S::03579644386@professores.facimp.edu.br::4bbdc3c5-ca22-4337-8b0a-61e5586f70bd" providerId="AD" clId="Web-{E3B06F6C-E233-F9DD-1D74-372EB4AA0B20}" dt="2023-03-01T20:44:34.036" v="29"/>
          <ac:spMkLst>
            <pc:docMk/>
            <pc:sldMk cId="273105358" sldId="286"/>
            <ac:spMk id="22" creationId="{32AEEBC8-9D30-42EF-95F2-386C2653FBF0}"/>
          </ac:spMkLst>
        </pc:spChg>
        <pc:spChg chg="add">
          <ac:chgData name="THALLES DOS SANTOS CANELA" userId="S::03579644386@professores.facimp.edu.br::4bbdc3c5-ca22-4337-8b0a-61e5586f70bd" providerId="AD" clId="Web-{E3B06F6C-E233-F9DD-1D74-372EB4AA0B20}" dt="2023-03-01T20:44:34.036" v="29"/>
          <ac:spMkLst>
            <pc:docMk/>
            <pc:sldMk cId="273105358" sldId="286"/>
            <ac:spMk id="23" creationId="{2E92FA66-67D7-4CB4-94D3-E643A9AD4757}"/>
          </ac:spMkLst>
        </pc:spChg>
        <pc:grpChg chg="add del">
          <ac:chgData name="THALLES DOS SANTOS CANELA" userId="S::03579644386@professores.facimp.edu.br::4bbdc3c5-ca22-4337-8b0a-61e5586f70bd" providerId="AD" clId="Web-{E3B06F6C-E233-F9DD-1D74-372EB4AA0B20}" dt="2023-03-01T20:44:28.583" v="26"/>
          <ac:grpSpMkLst>
            <pc:docMk/>
            <pc:sldMk cId="273105358" sldId="286"/>
            <ac:grpSpMk id="11" creationId="{828A5161-06F1-46CF-8AD7-844680A59E13}"/>
          </ac:grpSpMkLst>
        </pc:grpChg>
        <pc:grpChg chg="add del">
          <ac:chgData name="THALLES DOS SANTOS CANELA" userId="S::03579644386@professores.facimp.edu.br::4bbdc3c5-ca22-4337-8b0a-61e5586f70bd" providerId="AD" clId="Web-{E3B06F6C-E233-F9DD-1D74-372EB4AA0B20}" dt="2023-03-01T20:44:28.583" v="26"/>
          <ac:grpSpMkLst>
            <pc:docMk/>
            <pc:sldMk cId="273105358" sldId="286"/>
            <ac:grpSpMk id="15" creationId="{5995D10D-E9C9-47DB-AE7E-801FEF38F5C9}"/>
          </ac:grpSpMkLst>
        </pc:grpChg>
        <pc:picChg chg="mod">
          <ac:chgData name="THALLES DOS SANTOS CANELA" userId="S::03579644386@professores.facimp.edu.br::4bbdc3c5-ca22-4337-8b0a-61e5586f70bd" providerId="AD" clId="Web-{E3B06F6C-E233-F9DD-1D74-372EB4AA0B20}" dt="2023-03-01T20:44:34.036" v="29"/>
          <ac:picMkLst>
            <pc:docMk/>
            <pc:sldMk cId="273105358" sldId="286"/>
            <ac:picMk id="4" creationId="{8ABA9480-1D8B-0B90-DE13-AA6427109E62}"/>
          </ac:picMkLst>
        </pc:picChg>
      </pc:sldChg>
      <pc:sldChg chg="addSp modSp mod setBg">
        <pc:chgData name="THALLES DOS SANTOS CANELA" userId="S::03579644386@professores.facimp.edu.br::4bbdc3c5-ca22-4337-8b0a-61e5586f70bd" providerId="AD" clId="Web-{E3B06F6C-E233-F9DD-1D74-372EB4AA0B20}" dt="2023-03-01T20:57:08.937" v="144"/>
        <pc:sldMkLst>
          <pc:docMk/>
          <pc:sldMk cId="2502962701" sldId="287"/>
        </pc:sldMkLst>
        <pc:spChg chg="mod">
          <ac:chgData name="THALLES DOS SANTOS CANELA" userId="S::03579644386@professores.facimp.edu.br::4bbdc3c5-ca22-4337-8b0a-61e5586f70bd" providerId="AD" clId="Web-{E3B06F6C-E233-F9DD-1D74-372EB4AA0B20}" dt="2023-03-01T20:44:40.287" v="30"/>
          <ac:spMkLst>
            <pc:docMk/>
            <pc:sldMk cId="2502962701" sldId="287"/>
            <ac:spMk id="2" creationId="{BC97EC77-7ECE-9816-46BF-5481B54CBF92}"/>
          </ac:spMkLst>
        </pc:spChg>
        <pc:spChg chg="mod">
          <ac:chgData name="THALLES DOS SANTOS CANELA" userId="S::03579644386@professores.facimp.edu.br::4bbdc3c5-ca22-4337-8b0a-61e5586f70bd" providerId="AD" clId="Web-{E3B06F6C-E233-F9DD-1D74-372EB4AA0B20}" dt="2023-03-01T20:57:08.937" v="144"/>
          <ac:spMkLst>
            <pc:docMk/>
            <pc:sldMk cId="2502962701" sldId="287"/>
            <ac:spMk id="3" creationId="{33B7DE7F-F1E2-1B8F-2FE4-8BC86BE6D1C5}"/>
          </ac:spMkLst>
        </pc:spChg>
        <pc:spChg chg="add">
          <ac:chgData name="THALLES DOS SANTOS CANELA" userId="S::03579644386@professores.facimp.edu.br::4bbdc3c5-ca22-4337-8b0a-61e5586f70bd" providerId="AD" clId="Web-{E3B06F6C-E233-F9DD-1D74-372EB4AA0B20}" dt="2023-03-01T20:44:40.287" v="30"/>
          <ac:spMkLst>
            <pc:docMk/>
            <pc:sldMk cId="2502962701" sldId="287"/>
            <ac:spMk id="8" creationId="{2029D5AD-8348-4446-B191-6A9B6FE03F21}"/>
          </ac:spMkLst>
        </pc:spChg>
        <pc:spChg chg="add">
          <ac:chgData name="THALLES DOS SANTOS CANELA" userId="S::03579644386@professores.facimp.edu.br::4bbdc3c5-ca22-4337-8b0a-61e5586f70bd" providerId="AD" clId="Web-{E3B06F6C-E233-F9DD-1D74-372EB4AA0B20}" dt="2023-03-01T20:44:40.287" v="30"/>
          <ac:spMkLst>
            <pc:docMk/>
            <pc:sldMk cId="2502962701" sldId="287"/>
            <ac:spMk id="10" creationId="{A3F395A2-2B64-4749-BD93-2F159C7E1FB5}"/>
          </ac:spMkLst>
        </pc:spChg>
        <pc:spChg chg="add">
          <ac:chgData name="THALLES DOS SANTOS CANELA" userId="S::03579644386@professores.facimp.edu.br::4bbdc3c5-ca22-4337-8b0a-61e5586f70bd" providerId="AD" clId="Web-{E3B06F6C-E233-F9DD-1D74-372EB4AA0B20}" dt="2023-03-01T20:44:40.287" v="30"/>
          <ac:spMkLst>
            <pc:docMk/>
            <pc:sldMk cId="2502962701" sldId="287"/>
            <ac:spMk id="12" creationId="{5CF0135B-EAB8-4CA0-896C-2D897ECD28BC}"/>
          </ac:spMkLst>
        </pc:spChg>
        <pc:spChg chg="add">
          <ac:chgData name="THALLES DOS SANTOS CANELA" userId="S::03579644386@professores.facimp.edu.br::4bbdc3c5-ca22-4337-8b0a-61e5586f70bd" providerId="AD" clId="Web-{E3B06F6C-E233-F9DD-1D74-372EB4AA0B20}" dt="2023-03-01T20:44:40.287" v="30"/>
          <ac:spMkLst>
            <pc:docMk/>
            <pc:sldMk cId="2502962701" sldId="287"/>
            <ac:spMk id="14" creationId="{92C3387C-D24F-4737-8A37-1DC5CFF09CFA}"/>
          </ac:spMkLst>
        </pc:spChg>
      </pc:sldChg>
      <pc:sldChg chg="addSp delSp modSp mod setBg">
        <pc:chgData name="THALLES DOS SANTOS CANELA" userId="S::03579644386@professores.facimp.edu.br::4bbdc3c5-ca22-4337-8b0a-61e5586f70bd" providerId="AD" clId="Web-{E3B06F6C-E233-F9DD-1D74-372EB4AA0B20}" dt="2023-03-01T20:45:01.554" v="33"/>
        <pc:sldMkLst>
          <pc:docMk/>
          <pc:sldMk cId="538826857" sldId="288"/>
        </pc:sldMkLst>
        <pc:spChg chg="mod">
          <ac:chgData name="THALLES DOS SANTOS CANELA" userId="S::03579644386@professores.facimp.edu.br::4bbdc3c5-ca22-4337-8b0a-61e5586f70bd" providerId="AD" clId="Web-{E3B06F6C-E233-F9DD-1D74-372EB4AA0B20}" dt="2023-03-01T20:45:01.554" v="33"/>
          <ac:spMkLst>
            <pc:docMk/>
            <pc:sldMk cId="538826857" sldId="288"/>
            <ac:spMk id="2" creationId="{058DCD50-F73D-BF64-BB6D-974A48190323}"/>
          </ac:spMkLst>
        </pc:spChg>
        <pc:spChg chg="add del">
          <ac:chgData name="THALLES DOS SANTOS CANELA" userId="S::03579644386@professores.facimp.edu.br::4bbdc3c5-ca22-4337-8b0a-61e5586f70bd" providerId="AD" clId="Web-{E3B06F6C-E233-F9DD-1D74-372EB4AA0B20}" dt="2023-03-01T20:45:01.538" v="32"/>
          <ac:spMkLst>
            <pc:docMk/>
            <pc:sldMk cId="538826857" sldId="288"/>
            <ac:spMk id="8" creationId="{F1A3BAFB-B1F9-67F7-87E7-E2605C12FF31}"/>
          </ac:spMkLst>
        </pc:spChg>
        <pc:spChg chg="add del">
          <ac:chgData name="THALLES DOS SANTOS CANELA" userId="S::03579644386@professores.facimp.edu.br::4bbdc3c5-ca22-4337-8b0a-61e5586f70bd" providerId="AD" clId="Web-{E3B06F6C-E233-F9DD-1D74-372EB4AA0B20}" dt="2023-03-01T20:45:01.538" v="32"/>
          <ac:spMkLst>
            <pc:docMk/>
            <pc:sldMk cId="538826857" sldId="288"/>
            <ac:spMk id="11" creationId="{32AEEBC8-9D30-42EF-95F2-386C2653FBF0}"/>
          </ac:spMkLst>
        </pc:spChg>
        <pc:spChg chg="add del">
          <ac:chgData name="THALLES DOS SANTOS CANELA" userId="S::03579644386@professores.facimp.edu.br::4bbdc3c5-ca22-4337-8b0a-61e5586f70bd" providerId="AD" clId="Web-{E3B06F6C-E233-F9DD-1D74-372EB4AA0B20}" dt="2023-03-01T20:45:01.538" v="32"/>
          <ac:spMkLst>
            <pc:docMk/>
            <pc:sldMk cId="538826857" sldId="288"/>
            <ac:spMk id="13" creationId="{2E92FA66-67D7-4CB4-94D3-E643A9AD4757}"/>
          </ac:spMkLst>
        </pc:spChg>
        <pc:spChg chg="add">
          <ac:chgData name="THALLES DOS SANTOS CANELA" userId="S::03579644386@professores.facimp.edu.br::4bbdc3c5-ca22-4337-8b0a-61e5586f70bd" providerId="AD" clId="Web-{E3B06F6C-E233-F9DD-1D74-372EB4AA0B20}" dt="2023-03-01T20:45:01.554" v="33"/>
          <ac:spMkLst>
            <pc:docMk/>
            <pc:sldMk cId="538826857" sldId="288"/>
            <ac:spMk id="15" creationId="{C0BDBCD2-E081-43AB-9119-C55465E59757}"/>
          </ac:spMkLst>
        </pc:spChg>
        <pc:spChg chg="add">
          <ac:chgData name="THALLES DOS SANTOS CANELA" userId="S::03579644386@professores.facimp.edu.br::4bbdc3c5-ca22-4337-8b0a-61e5586f70bd" providerId="AD" clId="Web-{E3B06F6C-E233-F9DD-1D74-372EB4AA0B20}" dt="2023-03-01T20:45:01.554" v="33"/>
          <ac:spMkLst>
            <pc:docMk/>
            <pc:sldMk cId="538826857" sldId="288"/>
            <ac:spMk id="16" creationId="{0288C6B4-AFC3-407F-A595-EFFD38D4CCAF}"/>
          </ac:spMkLst>
        </pc:spChg>
        <pc:spChg chg="add">
          <ac:chgData name="THALLES DOS SANTOS CANELA" userId="S::03579644386@professores.facimp.edu.br::4bbdc3c5-ca22-4337-8b0a-61e5586f70bd" providerId="AD" clId="Web-{E3B06F6C-E233-F9DD-1D74-372EB4AA0B20}" dt="2023-03-01T20:45:01.554" v="33"/>
          <ac:spMkLst>
            <pc:docMk/>
            <pc:sldMk cId="538826857" sldId="288"/>
            <ac:spMk id="17" creationId="{98E79BE4-34FE-485A-98A5-92CE8F7C4743}"/>
          </ac:spMkLst>
        </pc:spChg>
        <pc:spChg chg="add">
          <ac:chgData name="THALLES DOS SANTOS CANELA" userId="S::03579644386@professores.facimp.edu.br::4bbdc3c5-ca22-4337-8b0a-61e5586f70bd" providerId="AD" clId="Web-{E3B06F6C-E233-F9DD-1D74-372EB4AA0B20}" dt="2023-03-01T20:45:01.554" v="33"/>
          <ac:spMkLst>
            <pc:docMk/>
            <pc:sldMk cId="538826857" sldId="288"/>
            <ac:spMk id="18" creationId="{CF236821-17FE-429B-8D2C-08E13A64EA40}"/>
          </ac:spMkLst>
        </pc:spChg>
        <pc:spChg chg="add">
          <ac:chgData name="THALLES DOS SANTOS CANELA" userId="S::03579644386@professores.facimp.edu.br::4bbdc3c5-ca22-4337-8b0a-61e5586f70bd" providerId="AD" clId="Web-{E3B06F6C-E233-F9DD-1D74-372EB4AA0B20}" dt="2023-03-01T20:45:01.554" v="33"/>
          <ac:spMkLst>
            <pc:docMk/>
            <pc:sldMk cId="538826857" sldId="288"/>
            <ac:spMk id="19" creationId="{7A5F0580-5EE9-419F-96EE-B6529EF6E7D0}"/>
          </ac:spMkLst>
        </pc:spChg>
        <pc:spChg chg="add">
          <ac:chgData name="THALLES DOS SANTOS CANELA" userId="S::03579644386@professores.facimp.edu.br::4bbdc3c5-ca22-4337-8b0a-61e5586f70bd" providerId="AD" clId="Web-{E3B06F6C-E233-F9DD-1D74-372EB4AA0B20}" dt="2023-03-01T20:45:01.554" v="33"/>
          <ac:spMkLst>
            <pc:docMk/>
            <pc:sldMk cId="538826857" sldId="288"/>
            <ac:spMk id="20" creationId="{8FC74B03-BD23-E105-EF30-69E02DDFB65E}"/>
          </ac:spMkLst>
        </pc:spChg>
        <pc:picChg chg="mod">
          <ac:chgData name="THALLES DOS SANTOS CANELA" userId="S::03579644386@professores.facimp.edu.br::4bbdc3c5-ca22-4337-8b0a-61e5586f70bd" providerId="AD" clId="Web-{E3B06F6C-E233-F9DD-1D74-372EB4AA0B20}" dt="2023-03-01T20:45:01.554" v="33"/>
          <ac:picMkLst>
            <pc:docMk/>
            <pc:sldMk cId="538826857" sldId="288"/>
            <ac:picMk id="4" creationId="{B92E481F-062E-6F65-04DB-80BEB40C7C9D}"/>
          </ac:picMkLst>
        </pc:picChg>
      </pc:sldChg>
      <pc:sldChg chg="addSp modSp mod setBg">
        <pc:chgData name="THALLES DOS SANTOS CANELA" userId="S::03579644386@professores.facimp.edu.br::4bbdc3c5-ca22-4337-8b0a-61e5586f70bd" providerId="AD" clId="Web-{E3B06F6C-E233-F9DD-1D74-372EB4AA0B20}" dt="2023-03-01T20:45:15.946" v="37" actId="20577"/>
        <pc:sldMkLst>
          <pc:docMk/>
          <pc:sldMk cId="3812914095" sldId="289"/>
        </pc:sldMkLst>
        <pc:spChg chg="mod">
          <ac:chgData name="THALLES DOS SANTOS CANELA" userId="S::03579644386@professores.facimp.edu.br::4bbdc3c5-ca22-4337-8b0a-61e5586f70bd" providerId="AD" clId="Web-{E3B06F6C-E233-F9DD-1D74-372EB4AA0B20}" dt="2023-03-01T20:45:06.085" v="34"/>
          <ac:spMkLst>
            <pc:docMk/>
            <pc:sldMk cId="3812914095" sldId="289"/>
            <ac:spMk id="2" creationId="{6F60E1F3-0DF6-5EB9-D83A-56899C272572}"/>
          </ac:spMkLst>
        </pc:spChg>
        <pc:spChg chg="mod">
          <ac:chgData name="THALLES DOS SANTOS CANELA" userId="S::03579644386@professores.facimp.edu.br::4bbdc3c5-ca22-4337-8b0a-61e5586f70bd" providerId="AD" clId="Web-{E3B06F6C-E233-F9DD-1D74-372EB4AA0B20}" dt="2023-03-01T20:45:15.946" v="37" actId="20577"/>
          <ac:spMkLst>
            <pc:docMk/>
            <pc:sldMk cId="3812914095" sldId="289"/>
            <ac:spMk id="3" creationId="{13FB009D-B8BF-2A0A-3FD2-A613397EE8C8}"/>
          </ac:spMkLst>
        </pc:spChg>
        <pc:spChg chg="add">
          <ac:chgData name="THALLES DOS SANTOS CANELA" userId="S::03579644386@professores.facimp.edu.br::4bbdc3c5-ca22-4337-8b0a-61e5586f70bd" providerId="AD" clId="Web-{E3B06F6C-E233-F9DD-1D74-372EB4AA0B20}" dt="2023-03-01T20:45:06.085" v="34"/>
          <ac:spMkLst>
            <pc:docMk/>
            <pc:sldMk cId="3812914095" sldId="289"/>
            <ac:spMk id="8" creationId="{DAF1966E-FD40-4A4A-B61B-C4DF7FA05F06}"/>
          </ac:spMkLst>
        </pc:spChg>
        <pc:spChg chg="add">
          <ac:chgData name="THALLES DOS SANTOS CANELA" userId="S::03579644386@professores.facimp.edu.br::4bbdc3c5-ca22-4337-8b0a-61e5586f70bd" providerId="AD" clId="Web-{E3B06F6C-E233-F9DD-1D74-372EB4AA0B20}" dt="2023-03-01T20:45:06.085" v="34"/>
          <ac:spMkLst>
            <pc:docMk/>
            <pc:sldMk cId="3812914095" sldId="289"/>
            <ac:spMk id="10" creationId="{047BFA19-D45E-416B-A404-7AF2F3F27017}"/>
          </ac:spMkLst>
        </pc:spChg>
        <pc:spChg chg="add">
          <ac:chgData name="THALLES DOS SANTOS CANELA" userId="S::03579644386@professores.facimp.edu.br::4bbdc3c5-ca22-4337-8b0a-61e5586f70bd" providerId="AD" clId="Web-{E3B06F6C-E233-F9DD-1D74-372EB4AA0B20}" dt="2023-03-01T20:45:06.085" v="34"/>
          <ac:spMkLst>
            <pc:docMk/>
            <pc:sldMk cId="3812914095" sldId="289"/>
            <ac:spMk id="12" creationId="{8E0105E7-23DB-4CF2-8258-FF47C7620F6E}"/>
          </ac:spMkLst>
        </pc:spChg>
        <pc:spChg chg="add">
          <ac:chgData name="THALLES DOS SANTOS CANELA" userId="S::03579644386@professores.facimp.edu.br::4bbdc3c5-ca22-4337-8b0a-61e5586f70bd" providerId="AD" clId="Web-{E3B06F6C-E233-F9DD-1D74-372EB4AA0B20}" dt="2023-03-01T20:45:06.085" v="34"/>
          <ac:spMkLst>
            <pc:docMk/>
            <pc:sldMk cId="3812914095" sldId="289"/>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45:21.071" v="38"/>
        <pc:sldMkLst>
          <pc:docMk/>
          <pc:sldMk cId="3831711147" sldId="290"/>
        </pc:sldMkLst>
        <pc:spChg chg="mod">
          <ac:chgData name="THALLES DOS SANTOS CANELA" userId="S::03579644386@professores.facimp.edu.br::4bbdc3c5-ca22-4337-8b0a-61e5586f70bd" providerId="AD" clId="Web-{E3B06F6C-E233-F9DD-1D74-372EB4AA0B20}" dt="2023-03-01T20:45:21.071" v="38"/>
          <ac:spMkLst>
            <pc:docMk/>
            <pc:sldMk cId="3831711147" sldId="290"/>
            <ac:spMk id="2" creationId="{056F4FF1-1617-6399-4FDC-67247C1DBAC1}"/>
          </ac:spMkLst>
        </pc:spChg>
        <pc:spChg chg="add">
          <ac:chgData name="THALLES DOS SANTOS CANELA" userId="S::03579644386@professores.facimp.edu.br::4bbdc3c5-ca22-4337-8b0a-61e5586f70bd" providerId="AD" clId="Web-{E3B06F6C-E233-F9DD-1D74-372EB4AA0B20}" dt="2023-03-01T20:45:21.071" v="38"/>
          <ac:spMkLst>
            <pc:docMk/>
            <pc:sldMk cId="3831711147" sldId="290"/>
            <ac:spMk id="11" creationId="{7239CB6C-D117-F126-C41A-5BA680499807}"/>
          </ac:spMkLst>
        </pc:spChg>
        <pc:spChg chg="add">
          <ac:chgData name="THALLES DOS SANTOS CANELA" userId="S::03579644386@professores.facimp.edu.br::4bbdc3c5-ca22-4337-8b0a-61e5586f70bd" providerId="AD" clId="Web-{E3B06F6C-E233-F9DD-1D74-372EB4AA0B20}" dt="2023-03-01T20:45:21.071" v="38"/>
          <ac:spMkLst>
            <pc:docMk/>
            <pc:sldMk cId="3831711147" sldId="290"/>
            <ac:spMk id="14" creationId="{2B97F24A-32CE-4C1C-A50D-3016B394DCFB}"/>
          </ac:spMkLst>
        </pc:spChg>
        <pc:spChg chg="add">
          <ac:chgData name="THALLES DOS SANTOS CANELA" userId="S::03579644386@professores.facimp.edu.br::4bbdc3c5-ca22-4337-8b0a-61e5586f70bd" providerId="AD" clId="Web-{E3B06F6C-E233-F9DD-1D74-372EB4AA0B20}" dt="2023-03-01T20:45:21.071" v="38"/>
          <ac:spMkLst>
            <pc:docMk/>
            <pc:sldMk cId="3831711147" sldId="290"/>
            <ac:spMk id="16" creationId="{CD8B4F24-440B-49E9-B85D-733523DC064B}"/>
          </ac:spMkLst>
        </pc:spChg>
        <pc:picChg chg="mod">
          <ac:chgData name="THALLES DOS SANTOS CANELA" userId="S::03579644386@professores.facimp.edu.br::4bbdc3c5-ca22-4337-8b0a-61e5586f70bd" providerId="AD" clId="Web-{E3B06F6C-E233-F9DD-1D74-372EB4AA0B20}" dt="2023-03-01T20:45:21.071" v="38"/>
          <ac:picMkLst>
            <pc:docMk/>
            <pc:sldMk cId="3831711147" sldId="290"/>
            <ac:picMk id="7" creationId="{76E7A96D-492D-281C-22A9-5495B65E870C}"/>
          </ac:picMkLst>
        </pc:picChg>
      </pc:sldChg>
      <pc:sldChg chg="addSp modSp mod setBg">
        <pc:chgData name="THALLES DOS SANTOS CANELA" userId="S::03579644386@professores.facimp.edu.br::4bbdc3c5-ca22-4337-8b0a-61e5586f70bd" providerId="AD" clId="Web-{E3B06F6C-E233-F9DD-1D74-372EB4AA0B20}" dt="2023-03-01T20:57:23.656" v="146" actId="20577"/>
        <pc:sldMkLst>
          <pc:docMk/>
          <pc:sldMk cId="4069323504" sldId="291"/>
        </pc:sldMkLst>
        <pc:spChg chg="mod">
          <ac:chgData name="THALLES DOS SANTOS CANELA" userId="S::03579644386@professores.facimp.edu.br::4bbdc3c5-ca22-4337-8b0a-61e5586f70bd" providerId="AD" clId="Web-{E3B06F6C-E233-F9DD-1D74-372EB4AA0B20}" dt="2023-03-01T20:45:29.462" v="39"/>
          <ac:spMkLst>
            <pc:docMk/>
            <pc:sldMk cId="4069323504" sldId="291"/>
            <ac:spMk id="2" creationId="{C1386607-CBD5-2E96-5A97-A822C4AA2249}"/>
          </ac:spMkLst>
        </pc:spChg>
        <pc:spChg chg="mod">
          <ac:chgData name="THALLES DOS SANTOS CANELA" userId="S::03579644386@professores.facimp.edu.br::4bbdc3c5-ca22-4337-8b0a-61e5586f70bd" providerId="AD" clId="Web-{E3B06F6C-E233-F9DD-1D74-372EB4AA0B20}" dt="2023-03-01T20:57:23.656" v="146" actId="20577"/>
          <ac:spMkLst>
            <pc:docMk/>
            <pc:sldMk cId="4069323504" sldId="291"/>
            <ac:spMk id="3" creationId="{FE73168E-A165-CD4D-CA29-24CF9D8BC308}"/>
          </ac:spMkLst>
        </pc:spChg>
        <pc:spChg chg="add">
          <ac:chgData name="THALLES DOS SANTOS CANELA" userId="S::03579644386@professores.facimp.edu.br::4bbdc3c5-ca22-4337-8b0a-61e5586f70bd" providerId="AD" clId="Web-{E3B06F6C-E233-F9DD-1D74-372EB4AA0B20}" dt="2023-03-01T20:45:29.462" v="39"/>
          <ac:spMkLst>
            <pc:docMk/>
            <pc:sldMk cId="4069323504" sldId="291"/>
            <ac:spMk id="8" creationId="{801B3EC0-C865-4E52-A0F6-CB02B29A45FF}"/>
          </ac:spMkLst>
        </pc:spChg>
        <pc:spChg chg="add">
          <ac:chgData name="THALLES DOS SANTOS CANELA" userId="S::03579644386@professores.facimp.edu.br::4bbdc3c5-ca22-4337-8b0a-61e5586f70bd" providerId="AD" clId="Web-{E3B06F6C-E233-F9DD-1D74-372EB4AA0B20}" dt="2023-03-01T20:45:29.462" v="39"/>
          <ac:spMkLst>
            <pc:docMk/>
            <pc:sldMk cId="4069323504" sldId="291"/>
            <ac:spMk id="10" creationId="{066346BE-FDB4-4772-A696-0719490ABD64}"/>
          </ac:spMkLst>
        </pc:spChg>
        <pc:spChg chg="add">
          <ac:chgData name="THALLES DOS SANTOS CANELA" userId="S::03579644386@professores.facimp.edu.br::4bbdc3c5-ca22-4337-8b0a-61e5586f70bd" providerId="AD" clId="Web-{E3B06F6C-E233-F9DD-1D74-372EB4AA0B20}" dt="2023-03-01T20:45:29.462" v="39"/>
          <ac:spMkLst>
            <pc:docMk/>
            <pc:sldMk cId="4069323504" sldId="291"/>
            <ac:spMk id="12" creationId="{FB92FFCE-0C90-454E-AA25-D4EE9A6C39C5}"/>
          </ac:spMkLst>
        </pc:spChg>
      </pc:sldChg>
      <pc:sldChg chg="addSp modSp mod setBg">
        <pc:chgData name="THALLES DOS SANTOS CANELA" userId="S::03579644386@professores.facimp.edu.br::4bbdc3c5-ca22-4337-8b0a-61e5586f70bd" providerId="AD" clId="Web-{E3B06F6C-E233-F9DD-1D74-372EB4AA0B20}" dt="2023-03-01T20:45:33.634" v="40"/>
        <pc:sldMkLst>
          <pc:docMk/>
          <pc:sldMk cId="3805246951" sldId="292"/>
        </pc:sldMkLst>
        <pc:spChg chg="mod">
          <ac:chgData name="THALLES DOS SANTOS CANELA" userId="S::03579644386@professores.facimp.edu.br::4bbdc3c5-ca22-4337-8b0a-61e5586f70bd" providerId="AD" clId="Web-{E3B06F6C-E233-F9DD-1D74-372EB4AA0B20}" dt="2023-03-01T20:45:33.634" v="40"/>
          <ac:spMkLst>
            <pc:docMk/>
            <pc:sldMk cId="3805246951" sldId="292"/>
            <ac:spMk id="2" creationId="{C02779F7-3DCD-F402-1CE7-B01EAB2F6D28}"/>
          </ac:spMkLst>
        </pc:spChg>
        <pc:spChg chg="add">
          <ac:chgData name="THALLES DOS SANTOS CANELA" userId="S::03579644386@professores.facimp.edu.br::4bbdc3c5-ca22-4337-8b0a-61e5586f70bd" providerId="AD" clId="Web-{E3B06F6C-E233-F9DD-1D74-372EB4AA0B20}" dt="2023-03-01T20:45:33.634" v="40"/>
          <ac:spMkLst>
            <pc:docMk/>
            <pc:sldMk cId="3805246951" sldId="292"/>
            <ac:spMk id="8" creationId="{18BE74B5-26ED-78E8-7AF5-66100F170FED}"/>
          </ac:spMkLst>
        </pc:spChg>
        <pc:spChg chg="add">
          <ac:chgData name="THALLES DOS SANTOS CANELA" userId="S::03579644386@professores.facimp.edu.br::4bbdc3c5-ca22-4337-8b0a-61e5586f70bd" providerId="AD" clId="Web-{E3B06F6C-E233-F9DD-1D74-372EB4AA0B20}" dt="2023-03-01T20:45:33.634" v="40"/>
          <ac:spMkLst>
            <pc:docMk/>
            <pc:sldMk cId="3805246951" sldId="292"/>
            <ac:spMk id="11" creationId="{84ECDE7A-6944-466D-8FFE-149A29BA6BAE}"/>
          </ac:spMkLst>
        </pc:spChg>
        <pc:spChg chg="add">
          <ac:chgData name="THALLES DOS SANTOS CANELA" userId="S::03579644386@professores.facimp.edu.br::4bbdc3c5-ca22-4337-8b0a-61e5586f70bd" providerId="AD" clId="Web-{E3B06F6C-E233-F9DD-1D74-372EB4AA0B20}" dt="2023-03-01T20:45:33.634" v="40"/>
          <ac:spMkLst>
            <pc:docMk/>
            <pc:sldMk cId="3805246951" sldId="292"/>
            <ac:spMk id="13" creationId="{B3420082-9415-44EC-802E-C77D71D59C57}"/>
          </ac:spMkLst>
        </pc:spChg>
        <pc:spChg chg="add">
          <ac:chgData name="THALLES DOS SANTOS CANELA" userId="S::03579644386@professores.facimp.edu.br::4bbdc3c5-ca22-4337-8b0a-61e5586f70bd" providerId="AD" clId="Web-{E3B06F6C-E233-F9DD-1D74-372EB4AA0B20}" dt="2023-03-01T20:45:33.634" v="40"/>
          <ac:spMkLst>
            <pc:docMk/>
            <pc:sldMk cId="3805246951" sldId="292"/>
            <ac:spMk id="15" creationId="{55A52C45-1FCB-4636-A80F-2849B8226C01}"/>
          </ac:spMkLst>
        </pc:spChg>
        <pc:spChg chg="add">
          <ac:chgData name="THALLES DOS SANTOS CANELA" userId="S::03579644386@professores.facimp.edu.br::4bbdc3c5-ca22-4337-8b0a-61e5586f70bd" providerId="AD" clId="Web-{E3B06F6C-E233-F9DD-1D74-372EB4AA0B20}" dt="2023-03-01T20:45:33.634" v="40"/>
          <ac:spMkLst>
            <pc:docMk/>
            <pc:sldMk cId="3805246951" sldId="292"/>
            <ac:spMk id="17" creationId="{768EB4DD-3704-43AD-92B3-C4E0C6EA92CB}"/>
          </ac:spMkLst>
        </pc:spChg>
        <pc:picChg chg="mod">
          <ac:chgData name="THALLES DOS SANTOS CANELA" userId="S::03579644386@professores.facimp.edu.br::4bbdc3c5-ca22-4337-8b0a-61e5586f70bd" providerId="AD" clId="Web-{E3B06F6C-E233-F9DD-1D74-372EB4AA0B20}" dt="2023-03-01T20:45:33.634" v="40"/>
          <ac:picMkLst>
            <pc:docMk/>
            <pc:sldMk cId="3805246951" sldId="292"/>
            <ac:picMk id="4" creationId="{32BA9DCC-8A5C-19C7-B901-24B1AC0826A1}"/>
          </ac:picMkLst>
        </pc:picChg>
      </pc:sldChg>
      <pc:sldChg chg="addSp modSp mod setBg">
        <pc:chgData name="THALLES DOS SANTOS CANELA" userId="S::03579644386@professores.facimp.edu.br::4bbdc3c5-ca22-4337-8b0a-61e5586f70bd" providerId="AD" clId="Web-{E3B06F6C-E233-F9DD-1D74-372EB4AA0B20}" dt="2023-03-01T20:57:28.110" v="148" actId="20577"/>
        <pc:sldMkLst>
          <pc:docMk/>
          <pc:sldMk cId="2060470021" sldId="293"/>
        </pc:sldMkLst>
        <pc:spChg chg="mod">
          <ac:chgData name="THALLES DOS SANTOS CANELA" userId="S::03579644386@professores.facimp.edu.br::4bbdc3c5-ca22-4337-8b0a-61e5586f70bd" providerId="AD" clId="Web-{E3B06F6C-E233-F9DD-1D74-372EB4AA0B20}" dt="2023-03-01T20:47:27.658" v="53"/>
          <ac:spMkLst>
            <pc:docMk/>
            <pc:sldMk cId="2060470021" sldId="293"/>
            <ac:spMk id="2" creationId="{23E53999-E58C-8664-39BC-344581BAF0B0}"/>
          </ac:spMkLst>
        </pc:spChg>
        <pc:spChg chg="mod">
          <ac:chgData name="THALLES DOS SANTOS CANELA" userId="S::03579644386@professores.facimp.edu.br::4bbdc3c5-ca22-4337-8b0a-61e5586f70bd" providerId="AD" clId="Web-{E3B06F6C-E233-F9DD-1D74-372EB4AA0B20}" dt="2023-03-01T20:57:28.110" v="148" actId="20577"/>
          <ac:spMkLst>
            <pc:docMk/>
            <pc:sldMk cId="2060470021" sldId="293"/>
            <ac:spMk id="3" creationId="{27D54050-8E36-7589-4871-11B28D625B7C}"/>
          </ac:spMkLst>
        </pc:spChg>
        <pc:spChg chg="add">
          <ac:chgData name="THALLES DOS SANTOS CANELA" userId="S::03579644386@professores.facimp.edu.br::4bbdc3c5-ca22-4337-8b0a-61e5586f70bd" providerId="AD" clId="Web-{E3B06F6C-E233-F9DD-1D74-372EB4AA0B20}" dt="2023-03-01T20:47:27.658" v="53"/>
          <ac:spMkLst>
            <pc:docMk/>
            <pc:sldMk cId="2060470021" sldId="293"/>
            <ac:spMk id="8" creationId="{DAF1966E-FD40-4A4A-B61B-C4DF7FA05F06}"/>
          </ac:spMkLst>
        </pc:spChg>
        <pc:spChg chg="add">
          <ac:chgData name="THALLES DOS SANTOS CANELA" userId="S::03579644386@professores.facimp.edu.br::4bbdc3c5-ca22-4337-8b0a-61e5586f70bd" providerId="AD" clId="Web-{E3B06F6C-E233-F9DD-1D74-372EB4AA0B20}" dt="2023-03-01T20:47:27.658" v="53"/>
          <ac:spMkLst>
            <pc:docMk/>
            <pc:sldMk cId="2060470021" sldId="293"/>
            <ac:spMk id="10" creationId="{047BFA19-D45E-416B-A404-7AF2F3F27017}"/>
          </ac:spMkLst>
        </pc:spChg>
        <pc:spChg chg="add">
          <ac:chgData name="THALLES DOS SANTOS CANELA" userId="S::03579644386@professores.facimp.edu.br::4bbdc3c5-ca22-4337-8b0a-61e5586f70bd" providerId="AD" clId="Web-{E3B06F6C-E233-F9DD-1D74-372EB4AA0B20}" dt="2023-03-01T20:47:27.658" v="53"/>
          <ac:spMkLst>
            <pc:docMk/>
            <pc:sldMk cId="2060470021" sldId="293"/>
            <ac:spMk id="12" creationId="{8E0105E7-23DB-4CF2-8258-FF47C7620F6E}"/>
          </ac:spMkLst>
        </pc:spChg>
        <pc:spChg chg="add">
          <ac:chgData name="THALLES DOS SANTOS CANELA" userId="S::03579644386@professores.facimp.edu.br::4bbdc3c5-ca22-4337-8b0a-61e5586f70bd" providerId="AD" clId="Web-{E3B06F6C-E233-F9DD-1D74-372EB4AA0B20}" dt="2023-03-01T20:47:27.658" v="53"/>
          <ac:spMkLst>
            <pc:docMk/>
            <pc:sldMk cId="2060470021" sldId="293"/>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7:32.813" v="150" actId="20577"/>
        <pc:sldMkLst>
          <pc:docMk/>
          <pc:sldMk cId="3296777671" sldId="294"/>
        </pc:sldMkLst>
        <pc:spChg chg="mod">
          <ac:chgData name="THALLES DOS SANTOS CANELA" userId="S::03579644386@professores.facimp.edu.br::4bbdc3c5-ca22-4337-8b0a-61e5586f70bd" providerId="AD" clId="Web-{E3B06F6C-E233-F9DD-1D74-372EB4AA0B20}" dt="2023-03-01T20:45:42.588" v="41"/>
          <ac:spMkLst>
            <pc:docMk/>
            <pc:sldMk cId="3296777671" sldId="294"/>
            <ac:spMk id="2" creationId="{9068A757-D727-112C-FDB7-87042C46CD45}"/>
          </ac:spMkLst>
        </pc:spChg>
        <pc:spChg chg="mod">
          <ac:chgData name="THALLES DOS SANTOS CANELA" userId="S::03579644386@professores.facimp.edu.br::4bbdc3c5-ca22-4337-8b0a-61e5586f70bd" providerId="AD" clId="Web-{E3B06F6C-E233-F9DD-1D74-372EB4AA0B20}" dt="2023-03-01T20:57:32.813" v="150" actId="20577"/>
          <ac:spMkLst>
            <pc:docMk/>
            <pc:sldMk cId="3296777671" sldId="294"/>
            <ac:spMk id="3" creationId="{44A61FA5-AD6E-532B-D023-35F26CC4986B}"/>
          </ac:spMkLst>
        </pc:spChg>
        <pc:spChg chg="add">
          <ac:chgData name="THALLES DOS SANTOS CANELA" userId="S::03579644386@professores.facimp.edu.br::4bbdc3c5-ca22-4337-8b0a-61e5586f70bd" providerId="AD" clId="Web-{E3B06F6C-E233-F9DD-1D74-372EB4AA0B20}" dt="2023-03-01T20:45:42.588" v="41"/>
          <ac:spMkLst>
            <pc:docMk/>
            <pc:sldMk cId="3296777671" sldId="294"/>
            <ac:spMk id="8" creationId="{B6D861F1-F386-4A7D-A4BF-3BEB82DEBA86}"/>
          </ac:spMkLst>
        </pc:spChg>
        <pc:spChg chg="add">
          <ac:chgData name="THALLES DOS SANTOS CANELA" userId="S::03579644386@professores.facimp.edu.br::4bbdc3c5-ca22-4337-8b0a-61e5586f70bd" providerId="AD" clId="Web-{E3B06F6C-E233-F9DD-1D74-372EB4AA0B20}" dt="2023-03-01T20:45:42.588" v="41"/>
          <ac:spMkLst>
            <pc:docMk/>
            <pc:sldMk cId="3296777671" sldId="294"/>
            <ac:spMk id="10" creationId="{562DFC44-A40C-4573-9230-B3EDB3EC8EEB}"/>
          </ac:spMkLst>
        </pc:spChg>
        <pc:spChg chg="add">
          <ac:chgData name="THALLES DOS SANTOS CANELA" userId="S::03579644386@professores.facimp.edu.br::4bbdc3c5-ca22-4337-8b0a-61e5586f70bd" providerId="AD" clId="Web-{E3B06F6C-E233-F9DD-1D74-372EB4AA0B20}" dt="2023-03-01T20:45:42.588" v="41"/>
          <ac:spMkLst>
            <pc:docMk/>
            <pc:sldMk cId="3296777671" sldId="294"/>
            <ac:spMk id="12" creationId="{15589D35-CF9F-4DE9-A792-8571A09E9BC9}"/>
          </ac:spMkLst>
        </pc:spChg>
      </pc:sldChg>
      <pc:sldChg chg="addSp modSp mod setBg">
        <pc:chgData name="THALLES DOS SANTOS CANELA" userId="S::03579644386@professores.facimp.edu.br::4bbdc3c5-ca22-4337-8b0a-61e5586f70bd" providerId="AD" clId="Web-{E3B06F6C-E233-F9DD-1D74-372EB4AA0B20}" dt="2023-03-01T20:45:53.417" v="42"/>
        <pc:sldMkLst>
          <pc:docMk/>
          <pc:sldMk cId="796262788" sldId="295"/>
        </pc:sldMkLst>
        <pc:spChg chg="mod">
          <ac:chgData name="THALLES DOS SANTOS CANELA" userId="S::03579644386@professores.facimp.edu.br::4bbdc3c5-ca22-4337-8b0a-61e5586f70bd" providerId="AD" clId="Web-{E3B06F6C-E233-F9DD-1D74-372EB4AA0B20}" dt="2023-03-01T20:45:53.417" v="42"/>
          <ac:spMkLst>
            <pc:docMk/>
            <pc:sldMk cId="796262788" sldId="295"/>
            <ac:spMk id="2" creationId="{C2826CF1-5BCD-9152-FE6C-E41CB9E4386A}"/>
          </ac:spMkLst>
        </pc:spChg>
        <pc:spChg chg="add">
          <ac:chgData name="THALLES DOS SANTOS CANELA" userId="S::03579644386@professores.facimp.edu.br::4bbdc3c5-ca22-4337-8b0a-61e5586f70bd" providerId="AD" clId="Web-{E3B06F6C-E233-F9DD-1D74-372EB4AA0B20}" dt="2023-03-01T20:45:53.417" v="42"/>
          <ac:spMkLst>
            <pc:docMk/>
            <pc:sldMk cId="796262788" sldId="295"/>
            <ac:spMk id="8" creationId="{0B47DA7B-51A4-DA37-FD84-7A9F621E9757}"/>
          </ac:spMkLst>
        </pc:spChg>
        <pc:spChg chg="add">
          <ac:chgData name="THALLES DOS SANTOS CANELA" userId="S::03579644386@professores.facimp.edu.br::4bbdc3c5-ca22-4337-8b0a-61e5586f70bd" providerId="AD" clId="Web-{E3B06F6C-E233-F9DD-1D74-372EB4AA0B20}" dt="2023-03-01T20:45:53.417" v="42"/>
          <ac:spMkLst>
            <pc:docMk/>
            <pc:sldMk cId="796262788" sldId="295"/>
            <ac:spMk id="11" creationId="{32AEEBC8-9D30-42EF-95F2-386C2653FBF0}"/>
          </ac:spMkLst>
        </pc:spChg>
        <pc:spChg chg="add">
          <ac:chgData name="THALLES DOS SANTOS CANELA" userId="S::03579644386@professores.facimp.edu.br::4bbdc3c5-ca22-4337-8b0a-61e5586f70bd" providerId="AD" clId="Web-{E3B06F6C-E233-F9DD-1D74-372EB4AA0B20}" dt="2023-03-01T20:45:53.417" v="42"/>
          <ac:spMkLst>
            <pc:docMk/>
            <pc:sldMk cId="796262788" sldId="295"/>
            <ac:spMk id="13" creationId="{2E92FA66-67D7-4CB4-94D3-E643A9AD4757}"/>
          </ac:spMkLst>
        </pc:spChg>
        <pc:picChg chg="mod">
          <ac:chgData name="THALLES DOS SANTOS CANELA" userId="S::03579644386@professores.facimp.edu.br::4bbdc3c5-ca22-4337-8b0a-61e5586f70bd" providerId="AD" clId="Web-{E3B06F6C-E233-F9DD-1D74-372EB4AA0B20}" dt="2023-03-01T20:45:53.417" v="42"/>
          <ac:picMkLst>
            <pc:docMk/>
            <pc:sldMk cId="796262788" sldId="295"/>
            <ac:picMk id="4" creationId="{2F1DABEA-46B9-C34D-E7BD-2290B0615074}"/>
          </ac:picMkLst>
        </pc:picChg>
      </pc:sldChg>
      <pc:sldChg chg="addSp modSp mod setBg">
        <pc:chgData name="THALLES DOS SANTOS CANELA" userId="S::03579644386@professores.facimp.edu.br::4bbdc3c5-ca22-4337-8b0a-61e5586f70bd" providerId="AD" clId="Web-{E3B06F6C-E233-F9DD-1D74-372EB4AA0B20}" dt="2023-03-01T20:57:37.564" v="152" actId="20577"/>
        <pc:sldMkLst>
          <pc:docMk/>
          <pc:sldMk cId="1984948763" sldId="296"/>
        </pc:sldMkLst>
        <pc:spChg chg="mod">
          <ac:chgData name="THALLES DOS SANTOS CANELA" userId="S::03579644386@professores.facimp.edu.br::4bbdc3c5-ca22-4337-8b0a-61e5586f70bd" providerId="AD" clId="Web-{E3B06F6C-E233-F9DD-1D74-372EB4AA0B20}" dt="2023-03-01T20:47:32.862" v="54"/>
          <ac:spMkLst>
            <pc:docMk/>
            <pc:sldMk cId="1984948763" sldId="296"/>
            <ac:spMk id="2" creationId="{CFB24E04-F71F-977A-7D45-DA00C41284DD}"/>
          </ac:spMkLst>
        </pc:spChg>
        <pc:spChg chg="mod">
          <ac:chgData name="THALLES DOS SANTOS CANELA" userId="S::03579644386@professores.facimp.edu.br::4bbdc3c5-ca22-4337-8b0a-61e5586f70bd" providerId="AD" clId="Web-{E3B06F6C-E233-F9DD-1D74-372EB4AA0B20}" dt="2023-03-01T20:57:37.564" v="152" actId="20577"/>
          <ac:spMkLst>
            <pc:docMk/>
            <pc:sldMk cId="1984948763" sldId="296"/>
            <ac:spMk id="3" creationId="{574EA2AF-003F-E6A4-059D-ABE1BD8E2FEB}"/>
          </ac:spMkLst>
        </pc:spChg>
        <pc:spChg chg="add">
          <ac:chgData name="THALLES DOS SANTOS CANELA" userId="S::03579644386@professores.facimp.edu.br::4bbdc3c5-ca22-4337-8b0a-61e5586f70bd" providerId="AD" clId="Web-{E3B06F6C-E233-F9DD-1D74-372EB4AA0B20}" dt="2023-03-01T20:47:32.862" v="54"/>
          <ac:spMkLst>
            <pc:docMk/>
            <pc:sldMk cId="1984948763" sldId="296"/>
            <ac:spMk id="8" creationId="{DAF1966E-FD40-4A4A-B61B-C4DF7FA05F06}"/>
          </ac:spMkLst>
        </pc:spChg>
        <pc:spChg chg="add">
          <ac:chgData name="THALLES DOS SANTOS CANELA" userId="S::03579644386@professores.facimp.edu.br::4bbdc3c5-ca22-4337-8b0a-61e5586f70bd" providerId="AD" clId="Web-{E3B06F6C-E233-F9DD-1D74-372EB4AA0B20}" dt="2023-03-01T20:47:32.862" v="54"/>
          <ac:spMkLst>
            <pc:docMk/>
            <pc:sldMk cId="1984948763" sldId="296"/>
            <ac:spMk id="10" creationId="{047BFA19-D45E-416B-A404-7AF2F3F27017}"/>
          </ac:spMkLst>
        </pc:spChg>
        <pc:spChg chg="add">
          <ac:chgData name="THALLES DOS SANTOS CANELA" userId="S::03579644386@professores.facimp.edu.br::4bbdc3c5-ca22-4337-8b0a-61e5586f70bd" providerId="AD" clId="Web-{E3B06F6C-E233-F9DD-1D74-372EB4AA0B20}" dt="2023-03-01T20:47:32.862" v="54"/>
          <ac:spMkLst>
            <pc:docMk/>
            <pc:sldMk cId="1984948763" sldId="296"/>
            <ac:spMk id="12" creationId="{8E0105E7-23DB-4CF2-8258-FF47C7620F6E}"/>
          </ac:spMkLst>
        </pc:spChg>
        <pc:spChg chg="add">
          <ac:chgData name="THALLES DOS SANTOS CANELA" userId="S::03579644386@professores.facimp.edu.br::4bbdc3c5-ca22-4337-8b0a-61e5586f70bd" providerId="AD" clId="Web-{E3B06F6C-E233-F9DD-1D74-372EB4AA0B20}" dt="2023-03-01T20:47:32.862" v="54"/>
          <ac:spMkLst>
            <pc:docMk/>
            <pc:sldMk cId="1984948763" sldId="296"/>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7:41.939" v="154" actId="20577"/>
        <pc:sldMkLst>
          <pc:docMk/>
          <pc:sldMk cId="53430159" sldId="297"/>
        </pc:sldMkLst>
        <pc:spChg chg="mod">
          <ac:chgData name="THALLES DOS SANTOS CANELA" userId="S::03579644386@professores.facimp.edu.br::4bbdc3c5-ca22-4337-8b0a-61e5586f70bd" providerId="AD" clId="Web-{E3B06F6C-E233-F9DD-1D74-372EB4AA0B20}" dt="2023-03-01T20:47:37.143" v="55"/>
          <ac:spMkLst>
            <pc:docMk/>
            <pc:sldMk cId="53430159" sldId="297"/>
            <ac:spMk id="2" creationId="{BE3C691F-81AD-6551-0AA4-A2459C966933}"/>
          </ac:spMkLst>
        </pc:spChg>
        <pc:spChg chg="mod">
          <ac:chgData name="THALLES DOS SANTOS CANELA" userId="S::03579644386@professores.facimp.edu.br::4bbdc3c5-ca22-4337-8b0a-61e5586f70bd" providerId="AD" clId="Web-{E3B06F6C-E233-F9DD-1D74-372EB4AA0B20}" dt="2023-03-01T20:57:41.939" v="154" actId="20577"/>
          <ac:spMkLst>
            <pc:docMk/>
            <pc:sldMk cId="53430159" sldId="297"/>
            <ac:spMk id="3" creationId="{7035224B-7222-686E-9D31-039CC39EDA88}"/>
          </ac:spMkLst>
        </pc:spChg>
        <pc:spChg chg="add">
          <ac:chgData name="THALLES DOS SANTOS CANELA" userId="S::03579644386@professores.facimp.edu.br::4bbdc3c5-ca22-4337-8b0a-61e5586f70bd" providerId="AD" clId="Web-{E3B06F6C-E233-F9DD-1D74-372EB4AA0B20}" dt="2023-03-01T20:47:37.143" v="55"/>
          <ac:spMkLst>
            <pc:docMk/>
            <pc:sldMk cId="53430159" sldId="297"/>
            <ac:spMk id="8" creationId="{DAF1966E-FD40-4A4A-B61B-C4DF7FA05F06}"/>
          </ac:spMkLst>
        </pc:spChg>
        <pc:spChg chg="add">
          <ac:chgData name="THALLES DOS SANTOS CANELA" userId="S::03579644386@professores.facimp.edu.br::4bbdc3c5-ca22-4337-8b0a-61e5586f70bd" providerId="AD" clId="Web-{E3B06F6C-E233-F9DD-1D74-372EB4AA0B20}" dt="2023-03-01T20:47:37.143" v="55"/>
          <ac:spMkLst>
            <pc:docMk/>
            <pc:sldMk cId="53430159" sldId="297"/>
            <ac:spMk id="10" creationId="{047BFA19-D45E-416B-A404-7AF2F3F27017}"/>
          </ac:spMkLst>
        </pc:spChg>
        <pc:spChg chg="add">
          <ac:chgData name="THALLES DOS SANTOS CANELA" userId="S::03579644386@professores.facimp.edu.br::4bbdc3c5-ca22-4337-8b0a-61e5586f70bd" providerId="AD" clId="Web-{E3B06F6C-E233-F9DD-1D74-372EB4AA0B20}" dt="2023-03-01T20:47:37.143" v="55"/>
          <ac:spMkLst>
            <pc:docMk/>
            <pc:sldMk cId="53430159" sldId="297"/>
            <ac:spMk id="12" creationId="{8E0105E7-23DB-4CF2-8258-FF47C7620F6E}"/>
          </ac:spMkLst>
        </pc:spChg>
        <pc:spChg chg="add">
          <ac:chgData name="THALLES DOS SANTOS CANELA" userId="S::03579644386@professores.facimp.edu.br::4bbdc3c5-ca22-4337-8b0a-61e5586f70bd" providerId="AD" clId="Web-{E3B06F6C-E233-F9DD-1D74-372EB4AA0B20}" dt="2023-03-01T20:47:37.143" v="55"/>
          <ac:spMkLst>
            <pc:docMk/>
            <pc:sldMk cId="53430159" sldId="297"/>
            <ac:spMk id="14" creationId="{074B4F7D-14B2-478B-8BF5-01E4E0C5D263}"/>
          </ac:spMkLst>
        </pc:spChg>
      </pc:sldChg>
      <pc:sldChg chg="addSp modSp mod setBg">
        <pc:chgData name="THALLES DOS SANTOS CANELA" userId="S::03579644386@professores.facimp.edu.br::4bbdc3c5-ca22-4337-8b0a-61e5586f70bd" providerId="AD" clId="Web-{E3B06F6C-E233-F9DD-1D74-372EB4AA0B20}" dt="2023-03-01T20:57:47.096" v="155"/>
        <pc:sldMkLst>
          <pc:docMk/>
          <pc:sldMk cId="847651797" sldId="298"/>
        </pc:sldMkLst>
        <pc:spChg chg="mod">
          <ac:chgData name="THALLES DOS SANTOS CANELA" userId="S::03579644386@professores.facimp.edu.br::4bbdc3c5-ca22-4337-8b0a-61e5586f70bd" providerId="AD" clId="Web-{E3B06F6C-E233-F9DD-1D74-372EB4AA0B20}" dt="2023-03-01T20:46:08.887" v="43"/>
          <ac:spMkLst>
            <pc:docMk/>
            <pc:sldMk cId="847651797" sldId="298"/>
            <ac:spMk id="2" creationId="{E181835B-F63B-5930-5AD5-2947CBBAB594}"/>
          </ac:spMkLst>
        </pc:spChg>
        <pc:spChg chg="mod">
          <ac:chgData name="THALLES DOS SANTOS CANELA" userId="S::03579644386@professores.facimp.edu.br::4bbdc3c5-ca22-4337-8b0a-61e5586f70bd" providerId="AD" clId="Web-{E3B06F6C-E233-F9DD-1D74-372EB4AA0B20}" dt="2023-03-01T20:57:47.096" v="155"/>
          <ac:spMkLst>
            <pc:docMk/>
            <pc:sldMk cId="847651797" sldId="298"/>
            <ac:spMk id="3" creationId="{56C61857-AB80-0A36-E70A-56B3D3E1B6A8}"/>
          </ac:spMkLst>
        </pc:spChg>
        <pc:spChg chg="add">
          <ac:chgData name="THALLES DOS SANTOS CANELA" userId="S::03579644386@professores.facimp.edu.br::4bbdc3c5-ca22-4337-8b0a-61e5586f70bd" providerId="AD" clId="Web-{E3B06F6C-E233-F9DD-1D74-372EB4AA0B20}" dt="2023-03-01T20:46:08.887" v="43"/>
          <ac:spMkLst>
            <pc:docMk/>
            <pc:sldMk cId="847651797" sldId="298"/>
            <ac:spMk id="8" creationId="{A52B99F1-B2DC-437E-A8A1-A57F2F29F8D1}"/>
          </ac:spMkLst>
        </pc:spChg>
        <pc:spChg chg="add">
          <ac:chgData name="THALLES DOS SANTOS CANELA" userId="S::03579644386@professores.facimp.edu.br::4bbdc3c5-ca22-4337-8b0a-61e5586f70bd" providerId="AD" clId="Web-{E3B06F6C-E233-F9DD-1D74-372EB4AA0B20}" dt="2023-03-01T20:46:08.887" v="43"/>
          <ac:spMkLst>
            <pc:docMk/>
            <pc:sldMk cId="847651797" sldId="298"/>
            <ac:spMk id="10" creationId="{55F8BA08-3E38-4B70-B93A-74F08E092206}"/>
          </ac:spMkLst>
        </pc:spChg>
        <pc:spChg chg="add">
          <ac:chgData name="THALLES DOS SANTOS CANELA" userId="S::03579644386@professores.facimp.edu.br::4bbdc3c5-ca22-4337-8b0a-61e5586f70bd" providerId="AD" clId="Web-{E3B06F6C-E233-F9DD-1D74-372EB4AA0B20}" dt="2023-03-01T20:46:08.887" v="43"/>
          <ac:spMkLst>
            <pc:docMk/>
            <pc:sldMk cId="847651797" sldId="298"/>
            <ac:spMk id="12" creationId="{357F1B33-79AB-4A71-8CEC-4546D709B8C8}"/>
          </ac:spMkLst>
        </pc:spChg>
      </pc:sldChg>
      <pc:sldChg chg="addSp modSp mod setBg">
        <pc:chgData name="THALLES DOS SANTOS CANELA" userId="S::03579644386@professores.facimp.edu.br::4bbdc3c5-ca22-4337-8b0a-61e5586f70bd" providerId="AD" clId="Web-{E3B06F6C-E233-F9DD-1D74-372EB4AA0B20}" dt="2023-03-01T20:58:24.786" v="166" actId="20577"/>
        <pc:sldMkLst>
          <pc:docMk/>
          <pc:sldMk cId="888201374" sldId="299"/>
        </pc:sldMkLst>
        <pc:spChg chg="mod">
          <ac:chgData name="THALLES DOS SANTOS CANELA" userId="S::03579644386@professores.facimp.edu.br::4bbdc3c5-ca22-4337-8b0a-61e5586f70bd" providerId="AD" clId="Web-{E3B06F6C-E233-F9DD-1D74-372EB4AA0B20}" dt="2023-03-01T20:58:24.786" v="166" actId="20577"/>
          <ac:spMkLst>
            <pc:docMk/>
            <pc:sldMk cId="888201374" sldId="299"/>
            <ac:spMk id="2" creationId="{2EC12AA2-2B5C-5125-E03B-0FDF1D0BEE1F}"/>
          </ac:spMkLst>
        </pc:spChg>
        <pc:spChg chg="mod">
          <ac:chgData name="THALLES DOS SANTOS CANELA" userId="S::03579644386@professores.facimp.edu.br::4bbdc3c5-ca22-4337-8b0a-61e5586f70bd" providerId="AD" clId="Web-{E3B06F6C-E233-F9DD-1D74-372EB4AA0B20}" dt="2023-03-01T20:57:52.315" v="156"/>
          <ac:spMkLst>
            <pc:docMk/>
            <pc:sldMk cId="888201374" sldId="299"/>
            <ac:spMk id="3" creationId="{32789FB0-8496-60CB-0B10-353D0243CBC9}"/>
          </ac:spMkLst>
        </pc:spChg>
        <pc:spChg chg="add">
          <ac:chgData name="THALLES DOS SANTOS CANELA" userId="S::03579644386@professores.facimp.edu.br::4bbdc3c5-ca22-4337-8b0a-61e5586f70bd" providerId="AD" clId="Web-{E3B06F6C-E233-F9DD-1D74-372EB4AA0B20}" dt="2023-03-01T20:46:17.716" v="44"/>
          <ac:spMkLst>
            <pc:docMk/>
            <pc:sldMk cId="888201374" sldId="299"/>
            <ac:spMk id="8" creationId="{A52B99F1-B2DC-437E-A8A1-A57F2F29F8D1}"/>
          </ac:spMkLst>
        </pc:spChg>
        <pc:spChg chg="add">
          <ac:chgData name="THALLES DOS SANTOS CANELA" userId="S::03579644386@professores.facimp.edu.br::4bbdc3c5-ca22-4337-8b0a-61e5586f70bd" providerId="AD" clId="Web-{E3B06F6C-E233-F9DD-1D74-372EB4AA0B20}" dt="2023-03-01T20:46:17.716" v="44"/>
          <ac:spMkLst>
            <pc:docMk/>
            <pc:sldMk cId="888201374" sldId="299"/>
            <ac:spMk id="10" creationId="{55F8BA08-3E38-4B70-B93A-74F08E092206}"/>
          </ac:spMkLst>
        </pc:spChg>
        <pc:spChg chg="add">
          <ac:chgData name="THALLES DOS SANTOS CANELA" userId="S::03579644386@professores.facimp.edu.br::4bbdc3c5-ca22-4337-8b0a-61e5586f70bd" providerId="AD" clId="Web-{E3B06F6C-E233-F9DD-1D74-372EB4AA0B20}" dt="2023-03-01T20:46:17.716" v="44"/>
          <ac:spMkLst>
            <pc:docMk/>
            <pc:sldMk cId="888201374" sldId="299"/>
            <ac:spMk id="12" creationId="{357F1B33-79AB-4A71-8CEC-4546D709B8C8}"/>
          </ac:spMkLst>
        </pc:spChg>
      </pc:sldChg>
      <pc:sldChg chg="addSp delSp modSp mod setBg">
        <pc:chgData name="THALLES DOS SANTOS CANELA" userId="S::03579644386@professores.facimp.edu.br::4bbdc3c5-ca22-4337-8b0a-61e5586f70bd" providerId="AD" clId="Web-{E3B06F6C-E233-F9DD-1D74-372EB4AA0B20}" dt="2023-03-01T20:58:18.207" v="162" actId="20577"/>
        <pc:sldMkLst>
          <pc:docMk/>
          <pc:sldMk cId="979672637" sldId="300"/>
        </pc:sldMkLst>
        <pc:spChg chg="mod">
          <ac:chgData name="THALLES DOS SANTOS CANELA" userId="S::03579644386@professores.facimp.edu.br::4bbdc3c5-ca22-4337-8b0a-61e5586f70bd" providerId="AD" clId="Web-{E3B06F6C-E233-F9DD-1D74-372EB4AA0B20}" dt="2023-03-01T20:58:18.207" v="162" actId="20577"/>
          <ac:spMkLst>
            <pc:docMk/>
            <pc:sldMk cId="979672637" sldId="300"/>
            <ac:spMk id="2" creationId="{185E195F-0F30-1425-7EE4-447D94FFF26F}"/>
          </ac:spMkLst>
        </pc:spChg>
        <pc:spChg chg="mod">
          <ac:chgData name="THALLES DOS SANTOS CANELA" userId="S::03579644386@professores.facimp.edu.br::4bbdc3c5-ca22-4337-8b0a-61e5586f70bd" providerId="AD" clId="Web-{E3B06F6C-E233-F9DD-1D74-372EB4AA0B20}" dt="2023-03-01T20:58:13.973" v="160" actId="20577"/>
          <ac:spMkLst>
            <pc:docMk/>
            <pc:sldMk cId="979672637" sldId="300"/>
            <ac:spMk id="6" creationId="{83491839-E327-56B3-CE3E-890DF945AF96}"/>
          </ac:spMkLst>
        </pc:spChg>
        <pc:spChg chg="add del">
          <ac:chgData name="THALLES DOS SANTOS CANELA" userId="S::03579644386@professores.facimp.edu.br::4bbdc3c5-ca22-4337-8b0a-61e5586f70bd" providerId="AD" clId="Web-{E3B06F6C-E233-F9DD-1D74-372EB4AA0B20}" dt="2023-03-01T20:58:07.878" v="158"/>
          <ac:spMkLst>
            <pc:docMk/>
            <pc:sldMk cId="979672637" sldId="300"/>
            <ac:spMk id="11" creationId="{F2AC420E-F79A-4FB7-8013-94B1E8B6320D}"/>
          </ac:spMkLst>
        </pc:spChg>
        <pc:spChg chg="add del">
          <ac:chgData name="THALLES DOS SANTOS CANELA" userId="S::03579644386@professores.facimp.edu.br::4bbdc3c5-ca22-4337-8b0a-61e5586f70bd" providerId="AD" clId="Web-{E3B06F6C-E233-F9DD-1D74-372EB4AA0B20}" dt="2023-03-01T20:58:07.878" v="158"/>
          <ac:spMkLst>
            <pc:docMk/>
            <pc:sldMk cId="979672637" sldId="300"/>
            <ac:spMk id="13" creationId="{3CD1EA40-7116-4FCB-9369-70F29FAA91EC}"/>
          </ac:spMkLst>
        </pc:spChg>
        <pc:spChg chg="add del">
          <ac:chgData name="THALLES DOS SANTOS CANELA" userId="S::03579644386@professores.facimp.edu.br::4bbdc3c5-ca22-4337-8b0a-61e5586f70bd" providerId="AD" clId="Web-{E3B06F6C-E233-F9DD-1D74-372EB4AA0B20}" dt="2023-03-01T20:58:07.878" v="158"/>
          <ac:spMkLst>
            <pc:docMk/>
            <pc:sldMk cId="979672637" sldId="300"/>
            <ac:spMk id="15" creationId="{BF647E38-F93D-4661-8D77-CE13EEB65B5A}"/>
          </ac:spMkLst>
        </pc:spChg>
        <pc:spChg chg="add del">
          <ac:chgData name="THALLES DOS SANTOS CANELA" userId="S::03579644386@professores.facimp.edu.br::4bbdc3c5-ca22-4337-8b0a-61e5586f70bd" providerId="AD" clId="Web-{E3B06F6C-E233-F9DD-1D74-372EB4AA0B20}" dt="2023-03-01T20:58:07.878" v="158"/>
          <ac:spMkLst>
            <pc:docMk/>
            <pc:sldMk cId="979672637" sldId="300"/>
            <ac:spMk id="39" creationId="{D6C80E47-971C-437F-B030-191115B01D68}"/>
          </ac:spMkLst>
        </pc:spChg>
        <pc:spChg chg="add">
          <ac:chgData name="THALLES DOS SANTOS CANELA" userId="S::03579644386@professores.facimp.edu.br::4bbdc3c5-ca22-4337-8b0a-61e5586f70bd" providerId="AD" clId="Web-{E3B06F6C-E233-F9DD-1D74-372EB4AA0B20}" dt="2023-03-01T20:58:07.878" v="158"/>
          <ac:spMkLst>
            <pc:docMk/>
            <pc:sldMk cId="979672637" sldId="300"/>
            <ac:spMk id="44" creationId="{32AEEBC8-9D30-42EF-95F2-386C2653FBF0}"/>
          </ac:spMkLst>
        </pc:spChg>
        <pc:spChg chg="add">
          <ac:chgData name="THALLES DOS SANTOS CANELA" userId="S::03579644386@professores.facimp.edu.br::4bbdc3c5-ca22-4337-8b0a-61e5586f70bd" providerId="AD" clId="Web-{E3B06F6C-E233-F9DD-1D74-372EB4AA0B20}" dt="2023-03-01T20:58:07.878" v="158"/>
          <ac:spMkLst>
            <pc:docMk/>
            <pc:sldMk cId="979672637" sldId="300"/>
            <ac:spMk id="46" creationId="{2E92FA66-67D7-4CB4-94D3-E643A9AD4757}"/>
          </ac:spMkLst>
        </pc:spChg>
        <pc:grpChg chg="add del">
          <ac:chgData name="THALLES DOS SANTOS CANELA" userId="S::03579644386@professores.facimp.edu.br::4bbdc3c5-ca22-4337-8b0a-61e5586f70bd" providerId="AD" clId="Web-{E3B06F6C-E233-F9DD-1D74-372EB4AA0B20}" dt="2023-03-01T20:58:07.878" v="158"/>
          <ac:grpSpMkLst>
            <pc:docMk/>
            <pc:sldMk cId="979672637" sldId="300"/>
            <ac:grpSpMk id="17" creationId="{8E8872B6-836E-4281-A971-D133C61875CB}"/>
          </ac:grpSpMkLst>
        </pc:grpChg>
        <pc:picChg chg="mod ord">
          <ac:chgData name="THALLES DOS SANTOS CANELA" userId="S::03579644386@professores.facimp.edu.br::4bbdc3c5-ca22-4337-8b0a-61e5586f70bd" providerId="AD" clId="Web-{E3B06F6C-E233-F9DD-1D74-372EB4AA0B20}" dt="2023-03-01T20:58:07.878" v="158"/>
          <ac:picMkLst>
            <pc:docMk/>
            <pc:sldMk cId="979672637" sldId="300"/>
            <ac:picMk id="4" creationId="{3D637A5D-5741-8AFB-EAB4-B1369F8D94AA}"/>
          </ac:picMkLst>
        </pc:picChg>
      </pc:sldChg>
      <pc:sldChg chg="addSp delSp modSp mod setBg setClrOvrMap">
        <pc:chgData name="THALLES DOS SANTOS CANELA" userId="S::03579644386@professores.facimp.edu.br::4bbdc3c5-ca22-4337-8b0a-61e5586f70bd" providerId="AD" clId="Web-{E3B06F6C-E233-F9DD-1D74-372EB4AA0B20}" dt="2023-03-01T20:58:32.239" v="168" actId="20577"/>
        <pc:sldMkLst>
          <pc:docMk/>
          <pc:sldMk cId="1600350774" sldId="301"/>
        </pc:sldMkLst>
        <pc:spChg chg="mod">
          <ac:chgData name="THALLES DOS SANTOS CANELA" userId="S::03579644386@professores.facimp.edu.br::4bbdc3c5-ca22-4337-8b0a-61e5586f70bd" providerId="AD" clId="Web-{E3B06F6C-E233-F9DD-1D74-372EB4AA0B20}" dt="2023-03-01T20:47:57.239" v="60"/>
          <ac:spMkLst>
            <pc:docMk/>
            <pc:sldMk cId="1600350774" sldId="301"/>
            <ac:spMk id="2" creationId="{AE11275B-D618-D2CE-63CB-1C05BF42B192}"/>
          </ac:spMkLst>
        </pc:spChg>
        <pc:spChg chg="mod">
          <ac:chgData name="THALLES DOS SANTOS CANELA" userId="S::03579644386@professores.facimp.edu.br::4bbdc3c5-ca22-4337-8b0a-61e5586f70bd" providerId="AD" clId="Web-{E3B06F6C-E233-F9DD-1D74-372EB4AA0B20}" dt="2023-03-01T20:58:32.239" v="168" actId="20577"/>
          <ac:spMkLst>
            <pc:docMk/>
            <pc:sldMk cId="1600350774" sldId="301"/>
            <ac:spMk id="3" creationId="{B86A19F1-566E-C6C8-3FF3-0621913E902E}"/>
          </ac:spMkLst>
        </pc:spChg>
        <pc:spChg chg="mod">
          <ac:chgData name="THALLES DOS SANTOS CANELA" userId="S::03579644386@professores.facimp.edu.br::4bbdc3c5-ca22-4337-8b0a-61e5586f70bd" providerId="AD" clId="Web-{E3B06F6C-E233-F9DD-1D74-372EB4AA0B20}" dt="2023-03-01T20:47:57.239" v="60"/>
          <ac:spMkLst>
            <pc:docMk/>
            <pc:sldMk cId="1600350774" sldId="301"/>
            <ac:spMk id="5" creationId="{B8575D5B-E49D-8FC5-B367-304E5CFE9566}"/>
          </ac:spMkLst>
        </pc:spChg>
        <pc:spChg chg="add del">
          <ac:chgData name="THALLES DOS SANTOS CANELA" userId="S::03579644386@professores.facimp.edu.br::4bbdc3c5-ca22-4337-8b0a-61e5586f70bd" providerId="AD" clId="Web-{E3B06F6C-E233-F9DD-1D74-372EB4AA0B20}" dt="2023-03-01T20:47:57.223" v="59"/>
          <ac:spMkLst>
            <pc:docMk/>
            <pc:sldMk cId="1600350774" sldId="301"/>
            <ac:spMk id="8" creationId="{10F24D38-B79E-44B4-830E-043F45D96DC2}"/>
          </ac:spMkLst>
        </pc:spChg>
        <pc:spChg chg="add del">
          <ac:chgData name="THALLES DOS SANTOS CANELA" userId="S::03579644386@professores.facimp.edu.br::4bbdc3c5-ca22-4337-8b0a-61e5586f70bd" providerId="AD" clId="Web-{E3B06F6C-E233-F9DD-1D74-372EB4AA0B20}" dt="2023-03-01T20:47:51.441" v="57"/>
          <ac:spMkLst>
            <pc:docMk/>
            <pc:sldMk cId="1600350774" sldId="301"/>
            <ac:spMk id="10" creationId="{8CA06CD6-90CA-4C45-856C-6771339E1E22}"/>
          </ac:spMkLst>
        </pc:spChg>
        <pc:spChg chg="add">
          <ac:chgData name="THALLES DOS SANTOS CANELA" userId="S::03579644386@professores.facimp.edu.br::4bbdc3c5-ca22-4337-8b0a-61e5586f70bd" providerId="AD" clId="Web-{E3B06F6C-E233-F9DD-1D74-372EB4AA0B20}" dt="2023-03-01T20:47:57.239" v="60"/>
          <ac:spMkLst>
            <pc:docMk/>
            <pc:sldMk cId="1600350774" sldId="301"/>
            <ac:spMk id="11" creationId="{8CA06CD6-90CA-4C45-856C-6771339E1E22}"/>
          </ac:spMkLst>
        </pc:spChg>
        <pc:cxnChg chg="add del">
          <ac:chgData name="THALLES DOS SANTOS CANELA" userId="S::03579644386@professores.facimp.edu.br::4bbdc3c5-ca22-4337-8b0a-61e5586f70bd" providerId="AD" clId="Web-{E3B06F6C-E233-F9DD-1D74-372EB4AA0B20}" dt="2023-03-01T20:47:57.223" v="59"/>
          <ac:cxnSpMkLst>
            <pc:docMk/>
            <pc:sldMk cId="1600350774" sldId="301"/>
            <ac:cxnSpMk id="9" creationId="{FC469874-256B-45B3-A79C-7591B4BA1ECC}"/>
          </ac:cxnSpMkLst>
        </pc:cxnChg>
        <pc:cxnChg chg="add del">
          <ac:chgData name="THALLES DOS SANTOS CANELA" userId="S::03579644386@professores.facimp.edu.br::4bbdc3c5-ca22-4337-8b0a-61e5586f70bd" providerId="AD" clId="Web-{E3B06F6C-E233-F9DD-1D74-372EB4AA0B20}" dt="2023-03-01T20:47:51.441" v="57"/>
          <ac:cxnSpMkLst>
            <pc:docMk/>
            <pc:sldMk cId="1600350774" sldId="301"/>
            <ac:cxnSpMk id="12" creationId="{5021601D-2758-4B15-A31C-FDA184C51B3A}"/>
          </ac:cxnSpMkLst>
        </pc:cxnChg>
        <pc:cxnChg chg="add">
          <ac:chgData name="THALLES DOS SANTOS CANELA" userId="S::03579644386@professores.facimp.edu.br::4bbdc3c5-ca22-4337-8b0a-61e5586f70bd" providerId="AD" clId="Web-{E3B06F6C-E233-F9DD-1D74-372EB4AA0B20}" dt="2023-03-01T20:47:57.239" v="60"/>
          <ac:cxnSpMkLst>
            <pc:docMk/>
            <pc:sldMk cId="1600350774" sldId="301"/>
            <ac:cxnSpMk id="13" creationId="{5021601D-2758-4B15-A31C-FDA184C51B3A}"/>
          </ac:cxnSpMkLst>
        </pc:cxnChg>
      </pc:sldChg>
      <pc:sldChg chg="addSp delSp modSp mod setBg">
        <pc:chgData name="THALLES DOS SANTOS CANELA" userId="S::03579644386@professores.facimp.edu.br::4bbdc3c5-ca22-4337-8b0a-61e5586f70bd" providerId="AD" clId="Web-{E3B06F6C-E233-F9DD-1D74-372EB4AA0B20}" dt="2023-03-01T20:58:39.787" v="171" actId="20577"/>
        <pc:sldMkLst>
          <pc:docMk/>
          <pc:sldMk cId="3428361373" sldId="302"/>
        </pc:sldMkLst>
        <pc:spChg chg="mod">
          <ac:chgData name="THALLES DOS SANTOS CANELA" userId="S::03579644386@professores.facimp.edu.br::4bbdc3c5-ca22-4337-8b0a-61e5586f70bd" providerId="AD" clId="Web-{E3B06F6C-E233-F9DD-1D74-372EB4AA0B20}" dt="2023-03-01T20:48:11.333" v="63"/>
          <ac:spMkLst>
            <pc:docMk/>
            <pc:sldMk cId="3428361373" sldId="302"/>
            <ac:spMk id="2" creationId="{064F0459-68B4-D570-2391-BFE3AD0C40FF}"/>
          </ac:spMkLst>
        </pc:spChg>
        <pc:spChg chg="mod">
          <ac:chgData name="THALLES DOS SANTOS CANELA" userId="S::03579644386@professores.facimp.edu.br::4bbdc3c5-ca22-4337-8b0a-61e5586f70bd" providerId="AD" clId="Web-{E3B06F6C-E233-F9DD-1D74-372EB4AA0B20}" dt="2023-03-01T20:58:39.787" v="171" actId="20577"/>
          <ac:spMkLst>
            <pc:docMk/>
            <pc:sldMk cId="3428361373" sldId="302"/>
            <ac:spMk id="3" creationId="{4428FC8B-143B-9FEC-77D8-545DB02E5175}"/>
          </ac:spMkLst>
        </pc:spChg>
        <pc:spChg chg="add del">
          <ac:chgData name="THALLES DOS SANTOS CANELA" userId="S::03579644386@professores.facimp.edu.br::4bbdc3c5-ca22-4337-8b0a-61e5586f70bd" providerId="AD" clId="Web-{E3B06F6C-E233-F9DD-1D74-372EB4AA0B20}" dt="2023-03-01T20:48:11.318" v="62"/>
          <ac:spMkLst>
            <pc:docMk/>
            <pc:sldMk cId="3428361373" sldId="302"/>
            <ac:spMk id="8" creationId="{1C799903-48D5-4A31-A1A2-541072D9771E}"/>
          </ac:spMkLst>
        </pc:spChg>
        <pc:spChg chg="add del">
          <ac:chgData name="THALLES DOS SANTOS CANELA" userId="S::03579644386@professores.facimp.edu.br::4bbdc3c5-ca22-4337-8b0a-61e5586f70bd" providerId="AD" clId="Web-{E3B06F6C-E233-F9DD-1D74-372EB4AA0B20}" dt="2023-03-01T20:48:11.318" v="62"/>
          <ac:spMkLst>
            <pc:docMk/>
            <pc:sldMk cId="3428361373" sldId="302"/>
            <ac:spMk id="10" creationId="{8EFFF109-FC58-4FD3-BE05-9775A1310F55}"/>
          </ac:spMkLst>
        </pc:spChg>
        <pc:spChg chg="add del">
          <ac:chgData name="THALLES DOS SANTOS CANELA" userId="S::03579644386@professores.facimp.edu.br::4bbdc3c5-ca22-4337-8b0a-61e5586f70bd" providerId="AD" clId="Web-{E3B06F6C-E233-F9DD-1D74-372EB4AA0B20}" dt="2023-03-01T20:48:11.318" v="62"/>
          <ac:spMkLst>
            <pc:docMk/>
            <pc:sldMk cId="3428361373" sldId="302"/>
            <ac:spMk id="12" creationId="{E1B96AD6-92A9-4273-A62B-96A1C3E0BA95}"/>
          </ac:spMkLst>
        </pc:spChg>
        <pc:spChg chg="add del">
          <ac:chgData name="THALLES DOS SANTOS CANELA" userId="S::03579644386@professores.facimp.edu.br::4bbdc3c5-ca22-4337-8b0a-61e5586f70bd" providerId="AD" clId="Web-{E3B06F6C-E233-F9DD-1D74-372EB4AA0B20}" dt="2023-03-01T20:48:11.318" v="62"/>
          <ac:spMkLst>
            <pc:docMk/>
            <pc:sldMk cId="3428361373" sldId="302"/>
            <ac:spMk id="14" creationId="{463EEC44-1BA3-44ED-81FC-A644B04B2A44}"/>
          </ac:spMkLst>
        </pc:spChg>
        <pc:spChg chg="add">
          <ac:chgData name="THALLES DOS SANTOS CANELA" userId="S::03579644386@professores.facimp.edu.br::4bbdc3c5-ca22-4337-8b0a-61e5586f70bd" providerId="AD" clId="Web-{E3B06F6C-E233-F9DD-1D74-372EB4AA0B20}" dt="2023-03-01T20:48:11.333" v="63"/>
          <ac:spMkLst>
            <pc:docMk/>
            <pc:sldMk cId="3428361373" sldId="302"/>
            <ac:spMk id="16" creationId="{100EDD19-6802-4EC3-95CE-CFFAB042CFD6}"/>
          </ac:spMkLst>
        </pc:spChg>
        <pc:spChg chg="add">
          <ac:chgData name="THALLES DOS SANTOS CANELA" userId="S::03579644386@professores.facimp.edu.br::4bbdc3c5-ca22-4337-8b0a-61e5586f70bd" providerId="AD" clId="Web-{E3B06F6C-E233-F9DD-1D74-372EB4AA0B20}" dt="2023-03-01T20:48:11.333" v="63"/>
          <ac:spMkLst>
            <pc:docMk/>
            <pc:sldMk cId="3428361373" sldId="302"/>
            <ac:spMk id="17" creationId="{DB17E863-922E-4C26-BD64-E8FD41D28661}"/>
          </ac:spMkLst>
        </pc:spChg>
      </pc:sldChg>
      <pc:sldChg chg="addSp delSp modSp mod setBg">
        <pc:chgData name="THALLES DOS SANTOS CANELA" userId="S::03579644386@professores.facimp.edu.br::4bbdc3c5-ca22-4337-8b0a-61e5586f70bd" providerId="AD" clId="Web-{E3B06F6C-E233-F9DD-1D74-372EB4AA0B20}" dt="2023-03-01T20:58:42.521" v="172"/>
        <pc:sldMkLst>
          <pc:docMk/>
          <pc:sldMk cId="218101653" sldId="303"/>
        </pc:sldMkLst>
        <pc:spChg chg="mod">
          <ac:chgData name="THALLES DOS SANTOS CANELA" userId="S::03579644386@professores.facimp.edu.br::4bbdc3c5-ca22-4337-8b0a-61e5586f70bd" providerId="AD" clId="Web-{E3B06F6C-E233-F9DD-1D74-372EB4AA0B20}" dt="2023-03-01T20:49:37.918" v="66"/>
          <ac:spMkLst>
            <pc:docMk/>
            <pc:sldMk cId="218101653" sldId="303"/>
            <ac:spMk id="2" creationId="{1809AEBC-0CFC-BAE5-0DDC-C59CD5ADE9BD}"/>
          </ac:spMkLst>
        </pc:spChg>
        <pc:spChg chg="mod">
          <ac:chgData name="THALLES DOS SANTOS CANELA" userId="S::03579644386@professores.facimp.edu.br::4bbdc3c5-ca22-4337-8b0a-61e5586f70bd" providerId="AD" clId="Web-{E3B06F6C-E233-F9DD-1D74-372EB4AA0B20}" dt="2023-03-01T20:58:42.521" v="172"/>
          <ac:spMkLst>
            <pc:docMk/>
            <pc:sldMk cId="218101653" sldId="303"/>
            <ac:spMk id="3" creationId="{3ECD3E0E-585F-C33E-5300-C4991127045F}"/>
          </ac:spMkLst>
        </pc:spChg>
        <pc:spChg chg="add del">
          <ac:chgData name="THALLES DOS SANTOS CANELA" userId="S::03579644386@professores.facimp.edu.br::4bbdc3c5-ca22-4337-8b0a-61e5586f70bd" providerId="AD" clId="Web-{E3B06F6C-E233-F9DD-1D74-372EB4AA0B20}" dt="2023-03-01T20:49:37.918" v="65"/>
          <ac:spMkLst>
            <pc:docMk/>
            <pc:sldMk cId="218101653" sldId="303"/>
            <ac:spMk id="8" creationId="{DFF41957-CB66-48E8-B537-EBB53B6785F9}"/>
          </ac:spMkLst>
        </pc:spChg>
        <pc:spChg chg="add del">
          <ac:chgData name="THALLES DOS SANTOS CANELA" userId="S::03579644386@professores.facimp.edu.br::4bbdc3c5-ca22-4337-8b0a-61e5586f70bd" providerId="AD" clId="Web-{E3B06F6C-E233-F9DD-1D74-372EB4AA0B20}" dt="2023-03-01T20:49:37.918" v="65"/>
          <ac:spMkLst>
            <pc:docMk/>
            <pc:sldMk cId="218101653" sldId="303"/>
            <ac:spMk id="10" creationId="{801E4ADA-0EA9-4930-846E-3C11E8BED6DD}"/>
          </ac:spMkLst>
        </pc:spChg>
        <pc:spChg chg="add del">
          <ac:chgData name="THALLES DOS SANTOS CANELA" userId="S::03579644386@professores.facimp.edu.br::4bbdc3c5-ca22-4337-8b0a-61e5586f70bd" providerId="AD" clId="Web-{E3B06F6C-E233-F9DD-1D74-372EB4AA0B20}" dt="2023-03-01T20:49:37.918" v="65"/>
          <ac:spMkLst>
            <pc:docMk/>
            <pc:sldMk cId="218101653" sldId="303"/>
            <ac:spMk id="12" creationId="{FB92FFCE-0C90-454E-AA25-D4EE9A6C39C5}"/>
          </ac:spMkLst>
        </pc:spChg>
        <pc:spChg chg="add">
          <ac:chgData name="THALLES DOS SANTOS CANELA" userId="S::03579644386@professores.facimp.edu.br::4bbdc3c5-ca22-4337-8b0a-61e5586f70bd" providerId="AD" clId="Web-{E3B06F6C-E233-F9DD-1D74-372EB4AA0B20}" dt="2023-03-01T20:49:37.918" v="66"/>
          <ac:spMkLst>
            <pc:docMk/>
            <pc:sldMk cId="218101653" sldId="303"/>
            <ac:spMk id="14" creationId="{B6D861F1-F386-4A7D-A4BF-3BEB82DEBA86}"/>
          </ac:spMkLst>
        </pc:spChg>
        <pc:spChg chg="add">
          <ac:chgData name="THALLES DOS SANTOS CANELA" userId="S::03579644386@professores.facimp.edu.br::4bbdc3c5-ca22-4337-8b0a-61e5586f70bd" providerId="AD" clId="Web-{E3B06F6C-E233-F9DD-1D74-372EB4AA0B20}" dt="2023-03-01T20:49:37.918" v="66"/>
          <ac:spMkLst>
            <pc:docMk/>
            <pc:sldMk cId="218101653" sldId="303"/>
            <ac:spMk id="15" creationId="{562DFC44-A40C-4573-9230-B3EDB3EC8EEB}"/>
          </ac:spMkLst>
        </pc:spChg>
        <pc:spChg chg="add">
          <ac:chgData name="THALLES DOS SANTOS CANELA" userId="S::03579644386@professores.facimp.edu.br::4bbdc3c5-ca22-4337-8b0a-61e5586f70bd" providerId="AD" clId="Web-{E3B06F6C-E233-F9DD-1D74-372EB4AA0B20}" dt="2023-03-01T20:49:37.918" v="66"/>
          <ac:spMkLst>
            <pc:docMk/>
            <pc:sldMk cId="218101653" sldId="303"/>
            <ac:spMk id="16" creationId="{15589D35-CF9F-4DE9-A792-8571A09E9BC9}"/>
          </ac:spMkLst>
        </pc:spChg>
      </pc:sldChg>
      <pc:sldChg chg="addSp delSp modSp mod setBg">
        <pc:chgData name="THALLES DOS SANTOS CANELA" userId="S::03579644386@professores.facimp.edu.br::4bbdc3c5-ca22-4337-8b0a-61e5586f70bd" providerId="AD" clId="Web-{E3B06F6C-E233-F9DD-1D74-372EB4AA0B20}" dt="2023-03-01T20:58:47.366" v="173"/>
        <pc:sldMkLst>
          <pc:docMk/>
          <pc:sldMk cId="3354246594" sldId="304"/>
        </pc:sldMkLst>
        <pc:spChg chg="mod">
          <ac:chgData name="THALLES DOS SANTOS CANELA" userId="S::03579644386@professores.facimp.edu.br::4bbdc3c5-ca22-4337-8b0a-61e5586f70bd" providerId="AD" clId="Web-{E3B06F6C-E233-F9DD-1D74-372EB4AA0B20}" dt="2023-03-01T20:50:34.469" v="73"/>
          <ac:spMkLst>
            <pc:docMk/>
            <pc:sldMk cId="3354246594" sldId="304"/>
            <ac:spMk id="2" creationId="{3274812F-2C16-64F2-25E9-19E6697E3C47}"/>
          </ac:spMkLst>
        </pc:spChg>
        <pc:spChg chg="mod">
          <ac:chgData name="THALLES DOS SANTOS CANELA" userId="S::03579644386@professores.facimp.edu.br::4bbdc3c5-ca22-4337-8b0a-61e5586f70bd" providerId="AD" clId="Web-{E3B06F6C-E233-F9DD-1D74-372EB4AA0B20}" dt="2023-03-01T20:58:47.366" v="173"/>
          <ac:spMkLst>
            <pc:docMk/>
            <pc:sldMk cId="3354246594" sldId="304"/>
            <ac:spMk id="3" creationId="{0BD2043E-232F-9E37-0477-7033BBD6F59B}"/>
          </ac:spMkLst>
        </pc:spChg>
        <pc:spChg chg="add del">
          <ac:chgData name="THALLES DOS SANTOS CANELA" userId="S::03579644386@professores.facimp.edu.br::4bbdc3c5-ca22-4337-8b0a-61e5586f70bd" providerId="AD" clId="Web-{E3B06F6C-E233-F9DD-1D74-372EB4AA0B20}" dt="2023-03-01T20:49:57.622" v="68"/>
          <ac:spMkLst>
            <pc:docMk/>
            <pc:sldMk cId="3354246594" sldId="304"/>
            <ac:spMk id="8" creationId="{DFF41957-CB66-48E8-B537-EBB53B6785F9}"/>
          </ac:spMkLst>
        </pc:spChg>
        <pc:spChg chg="add del">
          <ac:chgData name="THALLES DOS SANTOS CANELA" userId="S::03579644386@professores.facimp.edu.br::4bbdc3c5-ca22-4337-8b0a-61e5586f70bd" providerId="AD" clId="Web-{E3B06F6C-E233-F9DD-1D74-372EB4AA0B20}" dt="2023-03-01T20:49:57.622" v="68"/>
          <ac:spMkLst>
            <pc:docMk/>
            <pc:sldMk cId="3354246594" sldId="304"/>
            <ac:spMk id="10" creationId="{801E4ADA-0EA9-4930-846E-3C11E8BED6DD}"/>
          </ac:spMkLst>
        </pc:spChg>
        <pc:spChg chg="add del">
          <ac:chgData name="THALLES DOS SANTOS CANELA" userId="S::03579644386@professores.facimp.edu.br::4bbdc3c5-ca22-4337-8b0a-61e5586f70bd" providerId="AD" clId="Web-{E3B06F6C-E233-F9DD-1D74-372EB4AA0B20}" dt="2023-03-01T20:49:57.622" v="68"/>
          <ac:spMkLst>
            <pc:docMk/>
            <pc:sldMk cId="3354246594" sldId="304"/>
            <ac:spMk id="12" creationId="{FB92FFCE-0C90-454E-AA25-D4EE9A6C39C5}"/>
          </ac:spMkLst>
        </pc:spChg>
        <pc:spChg chg="add del">
          <ac:chgData name="THALLES DOS SANTOS CANELA" userId="S::03579644386@professores.facimp.edu.br::4bbdc3c5-ca22-4337-8b0a-61e5586f70bd" providerId="AD" clId="Web-{E3B06F6C-E233-F9DD-1D74-372EB4AA0B20}" dt="2023-03-01T20:50:01.060" v="70"/>
          <ac:spMkLst>
            <pc:docMk/>
            <pc:sldMk cId="3354246594" sldId="304"/>
            <ac:spMk id="14" creationId="{B6D861F1-F386-4A7D-A4BF-3BEB82DEBA86}"/>
          </ac:spMkLst>
        </pc:spChg>
        <pc:spChg chg="add del">
          <ac:chgData name="THALLES DOS SANTOS CANELA" userId="S::03579644386@professores.facimp.edu.br::4bbdc3c5-ca22-4337-8b0a-61e5586f70bd" providerId="AD" clId="Web-{E3B06F6C-E233-F9DD-1D74-372EB4AA0B20}" dt="2023-03-01T20:50:01.060" v="70"/>
          <ac:spMkLst>
            <pc:docMk/>
            <pc:sldMk cId="3354246594" sldId="304"/>
            <ac:spMk id="15" creationId="{562DFC44-A40C-4573-9230-B3EDB3EC8EEB}"/>
          </ac:spMkLst>
        </pc:spChg>
        <pc:spChg chg="add del">
          <ac:chgData name="THALLES DOS SANTOS CANELA" userId="S::03579644386@professores.facimp.edu.br::4bbdc3c5-ca22-4337-8b0a-61e5586f70bd" providerId="AD" clId="Web-{E3B06F6C-E233-F9DD-1D74-372EB4AA0B20}" dt="2023-03-01T20:50:01.060" v="70"/>
          <ac:spMkLst>
            <pc:docMk/>
            <pc:sldMk cId="3354246594" sldId="304"/>
            <ac:spMk id="16" creationId="{15589D35-CF9F-4DE9-A792-8571A09E9BC9}"/>
          </ac:spMkLst>
        </pc:spChg>
        <pc:spChg chg="add del">
          <ac:chgData name="THALLES DOS SANTOS CANELA" userId="S::03579644386@professores.facimp.edu.br::4bbdc3c5-ca22-4337-8b0a-61e5586f70bd" providerId="AD" clId="Web-{E3B06F6C-E233-F9DD-1D74-372EB4AA0B20}" dt="2023-03-01T20:50:34.469" v="72"/>
          <ac:spMkLst>
            <pc:docMk/>
            <pc:sldMk cId="3354246594" sldId="304"/>
            <ac:spMk id="18" creationId="{E777E57D-6A88-4B5B-A068-2BA7FF4E8CCA}"/>
          </ac:spMkLst>
        </pc:spChg>
        <pc:spChg chg="add del">
          <ac:chgData name="THALLES DOS SANTOS CANELA" userId="S::03579644386@professores.facimp.edu.br::4bbdc3c5-ca22-4337-8b0a-61e5586f70bd" providerId="AD" clId="Web-{E3B06F6C-E233-F9DD-1D74-372EB4AA0B20}" dt="2023-03-01T20:50:34.469" v="72"/>
          <ac:spMkLst>
            <pc:docMk/>
            <pc:sldMk cId="3354246594" sldId="304"/>
            <ac:spMk id="19" creationId="{F7117410-A2A4-4085-9ADC-46744551DBDE}"/>
          </ac:spMkLst>
        </pc:spChg>
        <pc:spChg chg="add del">
          <ac:chgData name="THALLES DOS SANTOS CANELA" userId="S::03579644386@professores.facimp.edu.br::4bbdc3c5-ca22-4337-8b0a-61e5586f70bd" providerId="AD" clId="Web-{E3B06F6C-E233-F9DD-1D74-372EB4AA0B20}" dt="2023-03-01T20:50:34.469" v="72"/>
          <ac:spMkLst>
            <pc:docMk/>
            <pc:sldMk cId="3354246594" sldId="304"/>
            <ac:spMk id="20" creationId="{99F74EB5-E547-4FB4-95F5-BCC788F3C4A0}"/>
          </ac:spMkLst>
        </pc:spChg>
        <pc:spChg chg="add">
          <ac:chgData name="THALLES DOS SANTOS CANELA" userId="S::03579644386@professores.facimp.edu.br::4bbdc3c5-ca22-4337-8b0a-61e5586f70bd" providerId="AD" clId="Web-{E3B06F6C-E233-F9DD-1D74-372EB4AA0B20}" dt="2023-03-01T20:50:34.469" v="73"/>
          <ac:spMkLst>
            <pc:docMk/>
            <pc:sldMk cId="3354246594" sldId="304"/>
            <ac:spMk id="22" creationId="{B6D861F1-F386-4A7D-A4BF-3BEB82DEBA86}"/>
          </ac:spMkLst>
        </pc:spChg>
        <pc:spChg chg="add">
          <ac:chgData name="THALLES DOS SANTOS CANELA" userId="S::03579644386@professores.facimp.edu.br::4bbdc3c5-ca22-4337-8b0a-61e5586f70bd" providerId="AD" clId="Web-{E3B06F6C-E233-F9DD-1D74-372EB4AA0B20}" dt="2023-03-01T20:50:34.469" v="73"/>
          <ac:spMkLst>
            <pc:docMk/>
            <pc:sldMk cId="3354246594" sldId="304"/>
            <ac:spMk id="23" creationId="{562DFC44-A40C-4573-9230-B3EDB3EC8EEB}"/>
          </ac:spMkLst>
        </pc:spChg>
        <pc:spChg chg="add">
          <ac:chgData name="THALLES DOS SANTOS CANELA" userId="S::03579644386@professores.facimp.edu.br::4bbdc3c5-ca22-4337-8b0a-61e5586f70bd" providerId="AD" clId="Web-{E3B06F6C-E233-F9DD-1D74-372EB4AA0B20}" dt="2023-03-01T20:50:34.469" v="73"/>
          <ac:spMkLst>
            <pc:docMk/>
            <pc:sldMk cId="3354246594" sldId="304"/>
            <ac:spMk id="24" creationId="{15589D35-CF9F-4DE9-A792-8571A09E9BC9}"/>
          </ac:spMkLst>
        </pc:spChg>
      </pc:sldChg>
      <pc:sldChg chg="addSp delSp modSp mod setBg">
        <pc:chgData name="THALLES DOS SANTOS CANELA" userId="S::03579644386@professores.facimp.edu.br::4bbdc3c5-ca22-4337-8b0a-61e5586f70bd" providerId="AD" clId="Web-{E3B06F6C-E233-F9DD-1D74-372EB4AA0B20}" dt="2023-03-01T20:58:52.803" v="174"/>
        <pc:sldMkLst>
          <pc:docMk/>
          <pc:sldMk cId="3949960913" sldId="305"/>
        </pc:sldMkLst>
        <pc:spChg chg="mod">
          <ac:chgData name="THALLES DOS SANTOS CANELA" userId="S::03579644386@professores.facimp.edu.br::4bbdc3c5-ca22-4337-8b0a-61e5586f70bd" providerId="AD" clId="Web-{E3B06F6C-E233-F9DD-1D74-372EB4AA0B20}" dt="2023-03-01T20:50:52.361" v="76"/>
          <ac:spMkLst>
            <pc:docMk/>
            <pc:sldMk cId="3949960913" sldId="305"/>
            <ac:spMk id="2" creationId="{E3E98193-E39F-45E8-A08A-6C7F94552E47}"/>
          </ac:spMkLst>
        </pc:spChg>
        <pc:spChg chg="mod">
          <ac:chgData name="THALLES DOS SANTOS CANELA" userId="S::03579644386@professores.facimp.edu.br::4bbdc3c5-ca22-4337-8b0a-61e5586f70bd" providerId="AD" clId="Web-{E3B06F6C-E233-F9DD-1D74-372EB4AA0B20}" dt="2023-03-01T20:58:52.803" v="174"/>
          <ac:spMkLst>
            <pc:docMk/>
            <pc:sldMk cId="3949960913" sldId="305"/>
            <ac:spMk id="3" creationId="{EE79AC6B-BCFC-2C18-0666-4FDEEFFAAF06}"/>
          </ac:spMkLst>
        </pc:spChg>
        <pc:spChg chg="add del">
          <ac:chgData name="THALLES DOS SANTOS CANELA" userId="S::03579644386@professores.facimp.edu.br::4bbdc3c5-ca22-4337-8b0a-61e5586f70bd" providerId="AD" clId="Web-{E3B06F6C-E233-F9DD-1D74-372EB4AA0B20}" dt="2023-03-01T20:50:52.361" v="75"/>
          <ac:spMkLst>
            <pc:docMk/>
            <pc:sldMk cId="3949960913" sldId="305"/>
            <ac:spMk id="8" creationId="{B6D861F1-F386-4A7D-A4BF-3BEB82DEBA86}"/>
          </ac:spMkLst>
        </pc:spChg>
        <pc:spChg chg="add del">
          <ac:chgData name="THALLES DOS SANTOS CANELA" userId="S::03579644386@professores.facimp.edu.br::4bbdc3c5-ca22-4337-8b0a-61e5586f70bd" providerId="AD" clId="Web-{E3B06F6C-E233-F9DD-1D74-372EB4AA0B20}" dt="2023-03-01T20:50:52.361" v="75"/>
          <ac:spMkLst>
            <pc:docMk/>
            <pc:sldMk cId="3949960913" sldId="305"/>
            <ac:spMk id="10" creationId="{562DFC44-A40C-4573-9230-B3EDB3EC8EEB}"/>
          </ac:spMkLst>
        </pc:spChg>
        <pc:spChg chg="add del">
          <ac:chgData name="THALLES DOS SANTOS CANELA" userId="S::03579644386@professores.facimp.edu.br::4bbdc3c5-ca22-4337-8b0a-61e5586f70bd" providerId="AD" clId="Web-{E3B06F6C-E233-F9DD-1D74-372EB4AA0B20}" dt="2023-03-01T20:50:52.361" v="75"/>
          <ac:spMkLst>
            <pc:docMk/>
            <pc:sldMk cId="3949960913" sldId="305"/>
            <ac:spMk id="12" creationId="{15589D35-CF9F-4DE9-A792-8571A09E9BC9}"/>
          </ac:spMkLst>
        </pc:spChg>
        <pc:spChg chg="add">
          <ac:chgData name="THALLES DOS SANTOS CANELA" userId="S::03579644386@professores.facimp.edu.br::4bbdc3c5-ca22-4337-8b0a-61e5586f70bd" providerId="AD" clId="Web-{E3B06F6C-E233-F9DD-1D74-372EB4AA0B20}" dt="2023-03-01T20:50:52.361" v="76"/>
          <ac:spMkLst>
            <pc:docMk/>
            <pc:sldMk cId="3949960913" sldId="305"/>
            <ac:spMk id="14" creationId="{92C3387C-D24F-4737-8A37-1DC5CFF09CFA}"/>
          </ac:spMkLst>
        </pc:spChg>
        <pc:spChg chg="add">
          <ac:chgData name="THALLES DOS SANTOS CANELA" userId="S::03579644386@professores.facimp.edu.br::4bbdc3c5-ca22-4337-8b0a-61e5586f70bd" providerId="AD" clId="Web-{E3B06F6C-E233-F9DD-1D74-372EB4AA0B20}" dt="2023-03-01T20:50:52.361" v="76"/>
          <ac:spMkLst>
            <pc:docMk/>
            <pc:sldMk cId="3949960913" sldId="305"/>
            <ac:spMk id="15" creationId="{2029D5AD-8348-4446-B191-6A9B6FE03F21}"/>
          </ac:spMkLst>
        </pc:spChg>
        <pc:spChg chg="add">
          <ac:chgData name="THALLES DOS SANTOS CANELA" userId="S::03579644386@professores.facimp.edu.br::4bbdc3c5-ca22-4337-8b0a-61e5586f70bd" providerId="AD" clId="Web-{E3B06F6C-E233-F9DD-1D74-372EB4AA0B20}" dt="2023-03-01T20:50:52.361" v="76"/>
          <ac:spMkLst>
            <pc:docMk/>
            <pc:sldMk cId="3949960913" sldId="305"/>
            <ac:spMk id="16" creationId="{A3F395A2-2B64-4749-BD93-2F159C7E1FB5}"/>
          </ac:spMkLst>
        </pc:spChg>
        <pc:spChg chg="add">
          <ac:chgData name="THALLES DOS SANTOS CANELA" userId="S::03579644386@professores.facimp.edu.br::4bbdc3c5-ca22-4337-8b0a-61e5586f70bd" providerId="AD" clId="Web-{E3B06F6C-E233-F9DD-1D74-372EB4AA0B20}" dt="2023-03-01T20:50:52.361" v="76"/>
          <ac:spMkLst>
            <pc:docMk/>
            <pc:sldMk cId="3949960913" sldId="305"/>
            <ac:spMk id="17" creationId="{5CF0135B-EAB8-4CA0-896C-2D897ECD28BC}"/>
          </ac:spMkLst>
        </pc:spChg>
      </pc:sldChg>
      <pc:sldChg chg="addSp modSp mod setBg">
        <pc:chgData name="THALLES DOS SANTOS CANELA" userId="S::03579644386@professores.facimp.edu.br::4bbdc3c5-ca22-4337-8b0a-61e5586f70bd" providerId="AD" clId="Web-{E3B06F6C-E233-F9DD-1D74-372EB4AA0B20}" dt="2023-03-01T20:58:58.007" v="175"/>
        <pc:sldMkLst>
          <pc:docMk/>
          <pc:sldMk cId="2595108053" sldId="306"/>
        </pc:sldMkLst>
        <pc:spChg chg="mod">
          <ac:chgData name="THALLES DOS SANTOS CANELA" userId="S::03579644386@professores.facimp.edu.br::4bbdc3c5-ca22-4337-8b0a-61e5586f70bd" providerId="AD" clId="Web-{E3B06F6C-E233-F9DD-1D74-372EB4AA0B20}" dt="2023-03-01T20:46:40.295" v="46"/>
          <ac:spMkLst>
            <pc:docMk/>
            <pc:sldMk cId="2595108053" sldId="306"/>
            <ac:spMk id="2" creationId="{CBBC2453-726C-7994-DBB5-99DB596830CA}"/>
          </ac:spMkLst>
        </pc:spChg>
        <pc:spChg chg="mod">
          <ac:chgData name="THALLES DOS SANTOS CANELA" userId="S::03579644386@professores.facimp.edu.br::4bbdc3c5-ca22-4337-8b0a-61e5586f70bd" providerId="AD" clId="Web-{E3B06F6C-E233-F9DD-1D74-372EB4AA0B20}" dt="2023-03-01T20:58:58.007" v="175"/>
          <ac:spMkLst>
            <pc:docMk/>
            <pc:sldMk cId="2595108053" sldId="306"/>
            <ac:spMk id="3" creationId="{F5E56AD6-5D05-3769-11D8-94D9E9816323}"/>
          </ac:spMkLst>
        </pc:spChg>
        <pc:spChg chg="add">
          <ac:chgData name="THALLES DOS SANTOS CANELA" userId="S::03579644386@professores.facimp.edu.br::4bbdc3c5-ca22-4337-8b0a-61e5586f70bd" providerId="AD" clId="Web-{E3B06F6C-E233-F9DD-1D74-372EB4AA0B20}" dt="2023-03-01T20:46:40.295" v="46"/>
          <ac:spMkLst>
            <pc:docMk/>
            <pc:sldMk cId="2595108053" sldId="306"/>
            <ac:spMk id="8" creationId="{CBB2B1F0-0DD6-4744-9A46-7A344FB48E40}"/>
          </ac:spMkLst>
        </pc:spChg>
        <pc:spChg chg="add">
          <ac:chgData name="THALLES DOS SANTOS CANELA" userId="S::03579644386@professores.facimp.edu.br::4bbdc3c5-ca22-4337-8b0a-61e5586f70bd" providerId="AD" clId="Web-{E3B06F6C-E233-F9DD-1D74-372EB4AA0B20}" dt="2023-03-01T20:46:40.295" v="46"/>
          <ac:spMkLst>
            <pc:docMk/>
            <pc:sldMk cId="2595108053" sldId="306"/>
            <ac:spMk id="10" creationId="{52D502E5-F6B4-4D58-B4AE-FC466FF15EE8}"/>
          </ac:spMkLst>
        </pc:spChg>
        <pc:spChg chg="add">
          <ac:chgData name="THALLES DOS SANTOS CANELA" userId="S::03579644386@professores.facimp.edu.br::4bbdc3c5-ca22-4337-8b0a-61e5586f70bd" providerId="AD" clId="Web-{E3B06F6C-E233-F9DD-1D74-372EB4AA0B20}" dt="2023-03-01T20:46:40.295" v="46"/>
          <ac:spMkLst>
            <pc:docMk/>
            <pc:sldMk cId="2595108053" sldId="306"/>
            <ac:spMk id="12" creationId="{9DECDBF4-02B6-4BB4-B65B-B8107AD6A9E8}"/>
          </ac:spMkLst>
        </pc:spChg>
      </pc:sldChg>
      <pc:sldChg chg="addSp delSp modSp mod setBg">
        <pc:chgData name="THALLES DOS SANTOS CANELA" userId="S::03579644386@professores.facimp.edu.br::4bbdc3c5-ca22-4337-8b0a-61e5586f70bd" providerId="AD" clId="Web-{E3B06F6C-E233-F9DD-1D74-372EB4AA0B20}" dt="2023-03-01T20:59:02.429" v="176"/>
        <pc:sldMkLst>
          <pc:docMk/>
          <pc:sldMk cId="3107502296" sldId="307"/>
        </pc:sldMkLst>
        <pc:spChg chg="mod">
          <ac:chgData name="THALLES DOS SANTOS CANELA" userId="S::03579644386@professores.facimp.edu.br::4bbdc3c5-ca22-4337-8b0a-61e5586f70bd" providerId="AD" clId="Web-{E3B06F6C-E233-F9DD-1D74-372EB4AA0B20}" dt="2023-03-01T20:51:14.925" v="79"/>
          <ac:spMkLst>
            <pc:docMk/>
            <pc:sldMk cId="3107502296" sldId="307"/>
            <ac:spMk id="2" creationId="{3F65912C-0017-1393-BBDE-7C2D21193230}"/>
          </ac:spMkLst>
        </pc:spChg>
        <pc:spChg chg="mod">
          <ac:chgData name="THALLES DOS SANTOS CANELA" userId="S::03579644386@professores.facimp.edu.br::4bbdc3c5-ca22-4337-8b0a-61e5586f70bd" providerId="AD" clId="Web-{E3B06F6C-E233-F9DD-1D74-372EB4AA0B20}" dt="2023-03-01T20:59:02.429" v="176"/>
          <ac:spMkLst>
            <pc:docMk/>
            <pc:sldMk cId="3107502296" sldId="307"/>
            <ac:spMk id="3" creationId="{44299505-F0EE-7E27-163C-956711984E9C}"/>
          </ac:spMkLst>
        </pc:spChg>
        <pc:spChg chg="add del">
          <ac:chgData name="THALLES DOS SANTOS CANELA" userId="S::03579644386@professores.facimp.edu.br::4bbdc3c5-ca22-4337-8b0a-61e5586f70bd" providerId="AD" clId="Web-{E3B06F6C-E233-F9DD-1D74-372EB4AA0B20}" dt="2023-03-01T20:51:14.925" v="78"/>
          <ac:spMkLst>
            <pc:docMk/>
            <pc:sldMk cId="3107502296" sldId="307"/>
            <ac:spMk id="8" creationId="{488333BA-AE6E-427A-9B16-A39C8073F4EB}"/>
          </ac:spMkLst>
        </pc:spChg>
        <pc:spChg chg="add del">
          <ac:chgData name="THALLES DOS SANTOS CANELA" userId="S::03579644386@professores.facimp.edu.br::4bbdc3c5-ca22-4337-8b0a-61e5586f70bd" providerId="AD" clId="Web-{E3B06F6C-E233-F9DD-1D74-372EB4AA0B20}" dt="2023-03-01T20:51:14.925" v="78"/>
          <ac:spMkLst>
            <pc:docMk/>
            <pc:sldMk cId="3107502296" sldId="307"/>
            <ac:spMk id="10" creationId="{F98ED85F-DCEE-4B50-802E-71A6E3E12B04}"/>
          </ac:spMkLst>
        </pc:spChg>
        <pc:spChg chg="add">
          <ac:chgData name="THALLES DOS SANTOS CANELA" userId="S::03579644386@professores.facimp.edu.br::4bbdc3c5-ca22-4337-8b0a-61e5586f70bd" providerId="AD" clId="Web-{E3B06F6C-E233-F9DD-1D74-372EB4AA0B20}" dt="2023-03-01T20:51:14.925" v="79"/>
          <ac:spMkLst>
            <pc:docMk/>
            <pc:sldMk cId="3107502296" sldId="307"/>
            <ac:spMk id="33" creationId="{D55CD764-972B-4CA5-A885-53E55C63E174}"/>
          </ac:spMkLst>
        </pc:spChg>
        <pc:spChg chg="add">
          <ac:chgData name="THALLES DOS SANTOS CANELA" userId="S::03579644386@professores.facimp.edu.br::4bbdc3c5-ca22-4337-8b0a-61e5586f70bd" providerId="AD" clId="Web-{E3B06F6C-E233-F9DD-1D74-372EB4AA0B20}" dt="2023-03-01T20:51:14.925" v="79"/>
          <ac:spMkLst>
            <pc:docMk/>
            <pc:sldMk cId="3107502296" sldId="307"/>
            <ac:spMk id="34" creationId="{E3E51905-F374-4E1A-97CF-B741584B74D5}"/>
          </ac:spMkLst>
        </pc:spChg>
        <pc:spChg chg="add">
          <ac:chgData name="THALLES DOS SANTOS CANELA" userId="S::03579644386@professores.facimp.edu.br::4bbdc3c5-ca22-4337-8b0a-61e5586f70bd" providerId="AD" clId="Web-{E3B06F6C-E233-F9DD-1D74-372EB4AA0B20}" dt="2023-03-01T20:51:14.925" v="79"/>
          <ac:spMkLst>
            <pc:docMk/>
            <pc:sldMk cId="3107502296" sldId="307"/>
            <ac:spMk id="35" creationId="{95156D82-5315-4F7E-9097-C829D9135C78}"/>
          </ac:spMkLst>
        </pc:spChg>
        <pc:grpChg chg="add">
          <ac:chgData name="THALLES DOS SANTOS CANELA" userId="S::03579644386@professores.facimp.edu.br::4bbdc3c5-ca22-4337-8b0a-61e5586f70bd" providerId="AD" clId="Web-{E3B06F6C-E233-F9DD-1D74-372EB4AA0B20}" dt="2023-03-01T20:51:14.925" v="79"/>
          <ac:grpSpMkLst>
            <pc:docMk/>
            <pc:sldMk cId="3107502296" sldId="307"/>
            <ac:grpSpMk id="12" creationId="{9741695D-9404-4FC6-A5DE-1DE318024319}"/>
          </ac:grpSpMkLst>
        </pc:grpChg>
      </pc:sldChg>
    </pc:docChg>
  </pc:docChgLst>
  <pc:docChgLst>
    <pc:chgData name="THALLES DOS SANTOS CANELA" userId="S::03579644386@professores.facimp.edu.br::4bbdc3c5-ca22-4337-8b0a-61e5586f70bd" providerId="AD" clId="Web-{C159EFC3-009C-C739-5D04-2071DAA645D6}"/>
    <pc:docChg chg="addSld delSld modSld">
      <pc:chgData name="THALLES DOS SANTOS CANELA" userId="S::03579644386@professores.facimp.edu.br::4bbdc3c5-ca22-4337-8b0a-61e5586f70bd" providerId="AD" clId="Web-{C159EFC3-009C-C739-5D04-2071DAA645D6}" dt="2023-02-27T19:55:45.454" v="275" actId="20577"/>
      <pc:docMkLst>
        <pc:docMk/>
      </pc:docMkLst>
      <pc:sldChg chg="modSp">
        <pc:chgData name="THALLES DOS SANTOS CANELA" userId="S::03579644386@professores.facimp.edu.br::4bbdc3c5-ca22-4337-8b0a-61e5586f70bd" providerId="AD" clId="Web-{C159EFC3-009C-C739-5D04-2071DAA645D6}" dt="2023-02-27T19:55:45.454" v="275" actId="20577"/>
        <pc:sldMkLst>
          <pc:docMk/>
          <pc:sldMk cId="645750901" sldId="257"/>
        </pc:sldMkLst>
        <pc:spChg chg="mod">
          <ac:chgData name="THALLES DOS SANTOS CANELA" userId="S::03579644386@professores.facimp.edu.br::4bbdc3c5-ca22-4337-8b0a-61e5586f70bd" providerId="AD" clId="Web-{C159EFC3-009C-C739-5D04-2071DAA645D6}" dt="2023-02-27T19:55:45.454" v="275" actId="20577"/>
          <ac:spMkLst>
            <pc:docMk/>
            <pc:sldMk cId="645750901" sldId="257"/>
            <ac:spMk id="7" creationId="{9B203BE2-DA8E-472E-AA77-06222205844F}"/>
          </ac:spMkLst>
        </pc:spChg>
      </pc:sldChg>
      <pc:sldChg chg="modSp">
        <pc:chgData name="THALLES DOS SANTOS CANELA" userId="S::03579644386@professores.facimp.edu.br::4bbdc3c5-ca22-4337-8b0a-61e5586f70bd" providerId="AD" clId="Web-{C159EFC3-009C-C739-5D04-2071DAA645D6}" dt="2023-02-27T19:36:44.958" v="114"/>
        <pc:sldMkLst>
          <pc:docMk/>
          <pc:sldMk cId="2092870504" sldId="285"/>
        </pc:sldMkLst>
        <pc:spChg chg="mod">
          <ac:chgData name="THALLES DOS SANTOS CANELA" userId="S::03579644386@professores.facimp.edu.br::4bbdc3c5-ca22-4337-8b0a-61e5586f70bd" providerId="AD" clId="Web-{C159EFC3-009C-C739-5D04-2071DAA645D6}" dt="2023-02-27T19:36:44.958" v="114"/>
          <ac:spMkLst>
            <pc:docMk/>
            <pc:sldMk cId="2092870504" sldId="285"/>
            <ac:spMk id="2" creationId="{22C24C26-9294-7994-3E23-FD519BBDB5D0}"/>
          </ac:spMkLst>
        </pc:spChg>
      </pc:sldChg>
      <pc:sldChg chg="modSp">
        <pc:chgData name="THALLES DOS SANTOS CANELA" userId="S::03579644386@professores.facimp.edu.br::4bbdc3c5-ca22-4337-8b0a-61e5586f70bd" providerId="AD" clId="Web-{C159EFC3-009C-C739-5D04-2071DAA645D6}" dt="2023-02-27T19:18:39.026" v="13"/>
        <pc:sldMkLst>
          <pc:docMk/>
          <pc:sldMk cId="2502962701" sldId="287"/>
        </pc:sldMkLst>
        <pc:spChg chg="mod">
          <ac:chgData name="THALLES DOS SANTOS CANELA" userId="S::03579644386@professores.facimp.edu.br::4bbdc3c5-ca22-4337-8b0a-61e5586f70bd" providerId="AD" clId="Web-{C159EFC3-009C-C739-5D04-2071DAA645D6}" dt="2023-02-27T19:18:08.541" v="8" actId="20577"/>
          <ac:spMkLst>
            <pc:docMk/>
            <pc:sldMk cId="2502962701" sldId="287"/>
            <ac:spMk id="2" creationId="{BC97EC77-7ECE-9816-46BF-5481B54CBF92}"/>
          </ac:spMkLst>
        </pc:spChg>
        <pc:spChg chg="mod">
          <ac:chgData name="THALLES DOS SANTOS CANELA" userId="S::03579644386@professores.facimp.edu.br::4bbdc3c5-ca22-4337-8b0a-61e5586f70bd" providerId="AD" clId="Web-{C159EFC3-009C-C739-5D04-2071DAA645D6}" dt="2023-02-27T19:18:39.026" v="13"/>
          <ac:spMkLst>
            <pc:docMk/>
            <pc:sldMk cId="2502962701" sldId="287"/>
            <ac:spMk id="3" creationId="{33B7DE7F-F1E2-1B8F-2FE4-8BC86BE6D1C5}"/>
          </ac:spMkLst>
        </pc:spChg>
      </pc:sldChg>
      <pc:sldChg chg="addSp delSp modSp new">
        <pc:chgData name="THALLES DOS SANTOS CANELA" userId="S::03579644386@professores.facimp.edu.br::4bbdc3c5-ca22-4337-8b0a-61e5586f70bd" providerId="AD" clId="Web-{C159EFC3-009C-C739-5D04-2071DAA645D6}" dt="2023-02-27T19:19:37.746" v="20" actId="1076"/>
        <pc:sldMkLst>
          <pc:docMk/>
          <pc:sldMk cId="538826857" sldId="288"/>
        </pc:sldMkLst>
        <pc:spChg chg="mod">
          <ac:chgData name="THALLES DOS SANTOS CANELA" userId="S::03579644386@professores.facimp.edu.br::4bbdc3c5-ca22-4337-8b0a-61e5586f70bd" providerId="AD" clId="Web-{C159EFC3-009C-C739-5D04-2071DAA645D6}" dt="2023-02-27T19:19:24.464" v="18" actId="20577"/>
          <ac:spMkLst>
            <pc:docMk/>
            <pc:sldMk cId="538826857" sldId="288"/>
            <ac:spMk id="2" creationId="{058DCD50-F73D-BF64-BB6D-974A48190323}"/>
          </ac:spMkLst>
        </pc:spChg>
        <pc:spChg chg="del">
          <ac:chgData name="THALLES DOS SANTOS CANELA" userId="S::03579644386@professores.facimp.edu.br::4bbdc3c5-ca22-4337-8b0a-61e5586f70bd" providerId="AD" clId="Web-{C159EFC3-009C-C739-5D04-2071DAA645D6}" dt="2023-02-27T19:19:26.261" v="19"/>
          <ac:spMkLst>
            <pc:docMk/>
            <pc:sldMk cId="538826857" sldId="288"/>
            <ac:spMk id="3" creationId="{B98C33A3-E661-8B7A-E0CA-F3C369398105}"/>
          </ac:spMkLst>
        </pc:spChg>
        <pc:picChg chg="add mod ord">
          <ac:chgData name="THALLES DOS SANTOS CANELA" userId="S::03579644386@professores.facimp.edu.br::4bbdc3c5-ca22-4337-8b0a-61e5586f70bd" providerId="AD" clId="Web-{C159EFC3-009C-C739-5D04-2071DAA645D6}" dt="2023-02-27T19:19:37.746" v="20" actId="1076"/>
          <ac:picMkLst>
            <pc:docMk/>
            <pc:sldMk cId="538826857" sldId="288"/>
            <ac:picMk id="4" creationId="{B92E481F-062E-6F65-04DB-80BEB40C7C9D}"/>
          </ac:picMkLst>
        </pc:picChg>
      </pc:sldChg>
      <pc:sldChg chg="modSp new">
        <pc:chgData name="THALLES DOS SANTOS CANELA" userId="S::03579644386@professores.facimp.edu.br::4bbdc3c5-ca22-4337-8b0a-61e5586f70bd" providerId="AD" clId="Web-{C159EFC3-009C-C739-5D04-2071DAA645D6}" dt="2023-02-27T19:20:27.325" v="31"/>
        <pc:sldMkLst>
          <pc:docMk/>
          <pc:sldMk cId="3812914095" sldId="289"/>
        </pc:sldMkLst>
        <pc:spChg chg="mod">
          <ac:chgData name="THALLES DOS SANTOS CANELA" userId="S::03579644386@professores.facimp.edu.br::4bbdc3c5-ca22-4337-8b0a-61e5586f70bd" providerId="AD" clId="Web-{C159EFC3-009C-C739-5D04-2071DAA645D6}" dt="2023-02-27T19:20:14.950" v="28"/>
          <ac:spMkLst>
            <pc:docMk/>
            <pc:sldMk cId="3812914095" sldId="289"/>
            <ac:spMk id="2" creationId="{6F60E1F3-0DF6-5EB9-D83A-56899C272572}"/>
          </ac:spMkLst>
        </pc:spChg>
        <pc:spChg chg="mod">
          <ac:chgData name="THALLES DOS SANTOS CANELA" userId="S::03579644386@professores.facimp.edu.br::4bbdc3c5-ca22-4337-8b0a-61e5586f70bd" providerId="AD" clId="Web-{C159EFC3-009C-C739-5D04-2071DAA645D6}" dt="2023-02-27T19:20:27.325" v="31"/>
          <ac:spMkLst>
            <pc:docMk/>
            <pc:sldMk cId="3812914095" sldId="289"/>
            <ac:spMk id="3" creationId="{13FB009D-B8BF-2A0A-3FD2-A613397EE8C8}"/>
          </ac:spMkLst>
        </pc:spChg>
      </pc:sldChg>
      <pc:sldChg chg="addSp delSp modSp new">
        <pc:chgData name="THALLES DOS SANTOS CANELA" userId="S::03579644386@professores.facimp.edu.br::4bbdc3c5-ca22-4337-8b0a-61e5586f70bd" providerId="AD" clId="Web-{C159EFC3-009C-C739-5D04-2071DAA645D6}" dt="2023-02-27T19:24:47.378" v="54"/>
        <pc:sldMkLst>
          <pc:docMk/>
          <pc:sldMk cId="3831711147" sldId="290"/>
        </pc:sldMkLst>
        <pc:spChg chg="mod">
          <ac:chgData name="THALLES DOS SANTOS CANELA" userId="S::03579644386@professores.facimp.edu.br::4bbdc3c5-ca22-4337-8b0a-61e5586f70bd" providerId="AD" clId="Web-{C159EFC3-009C-C739-5D04-2071DAA645D6}" dt="2023-02-27T19:21:49.718" v="37" actId="20577"/>
          <ac:spMkLst>
            <pc:docMk/>
            <pc:sldMk cId="3831711147" sldId="290"/>
            <ac:spMk id="2" creationId="{056F4FF1-1617-6399-4FDC-67247C1DBAC1}"/>
          </ac:spMkLst>
        </pc:spChg>
        <pc:spChg chg="del">
          <ac:chgData name="THALLES DOS SANTOS CANELA" userId="S::03579644386@professores.facimp.edu.br::4bbdc3c5-ca22-4337-8b0a-61e5586f70bd" providerId="AD" clId="Web-{C159EFC3-009C-C739-5D04-2071DAA645D6}" dt="2023-02-27T19:21:29.514" v="32"/>
          <ac:spMkLst>
            <pc:docMk/>
            <pc:sldMk cId="3831711147" sldId="290"/>
            <ac:spMk id="3" creationId="{BADE6803-D9CD-DBE3-E638-E6A0259EC1BA}"/>
          </ac:spMkLst>
        </pc:spChg>
        <pc:spChg chg="add del mod">
          <ac:chgData name="THALLES DOS SANTOS CANELA" userId="S::03579644386@professores.facimp.edu.br::4bbdc3c5-ca22-4337-8b0a-61e5586f70bd" providerId="AD" clId="Web-{C159EFC3-009C-C739-5D04-2071DAA645D6}" dt="2023-02-27T19:24:47.378" v="54"/>
          <ac:spMkLst>
            <pc:docMk/>
            <pc:sldMk cId="3831711147" sldId="290"/>
            <ac:spMk id="6" creationId="{79A27995-86D5-C80F-1A32-0230B0832E89}"/>
          </ac:spMkLst>
        </pc:spChg>
        <pc:picChg chg="add del mod ord">
          <ac:chgData name="THALLES DOS SANTOS CANELA" userId="S::03579644386@professores.facimp.edu.br::4bbdc3c5-ca22-4337-8b0a-61e5586f70bd" providerId="AD" clId="Web-{C159EFC3-009C-C739-5D04-2071DAA645D6}" dt="2023-02-27T19:23:59.111" v="53"/>
          <ac:picMkLst>
            <pc:docMk/>
            <pc:sldMk cId="3831711147" sldId="290"/>
            <ac:picMk id="4" creationId="{6F78B999-E476-C64E-1C51-BF0ADDD95507}"/>
          </ac:picMkLst>
        </pc:picChg>
        <pc:picChg chg="add mod ord">
          <ac:chgData name="THALLES DOS SANTOS CANELA" userId="S::03579644386@professores.facimp.edu.br::4bbdc3c5-ca22-4337-8b0a-61e5586f70bd" providerId="AD" clId="Web-{C159EFC3-009C-C739-5D04-2071DAA645D6}" dt="2023-02-27T19:24:47.378" v="54"/>
          <ac:picMkLst>
            <pc:docMk/>
            <pc:sldMk cId="3831711147" sldId="290"/>
            <ac:picMk id="7" creationId="{76E7A96D-492D-281C-22A9-5495B65E870C}"/>
          </ac:picMkLst>
        </pc:picChg>
      </pc:sldChg>
      <pc:sldChg chg="modSp new">
        <pc:chgData name="THALLES DOS SANTOS CANELA" userId="S::03579644386@professores.facimp.edu.br::4bbdc3c5-ca22-4337-8b0a-61e5586f70bd" providerId="AD" clId="Web-{C159EFC3-009C-C739-5D04-2071DAA645D6}" dt="2023-02-27T19:22:22.453" v="47"/>
        <pc:sldMkLst>
          <pc:docMk/>
          <pc:sldMk cId="4069323504" sldId="291"/>
        </pc:sldMkLst>
        <pc:spChg chg="mod">
          <ac:chgData name="THALLES DOS SANTOS CANELA" userId="S::03579644386@professores.facimp.edu.br::4bbdc3c5-ca22-4337-8b0a-61e5586f70bd" providerId="AD" clId="Web-{C159EFC3-009C-C739-5D04-2071DAA645D6}" dt="2023-02-27T19:22:12.671" v="44"/>
          <ac:spMkLst>
            <pc:docMk/>
            <pc:sldMk cId="4069323504" sldId="291"/>
            <ac:spMk id="2" creationId="{C1386607-CBD5-2E96-5A97-A822C4AA2249}"/>
          </ac:spMkLst>
        </pc:spChg>
        <pc:spChg chg="mod">
          <ac:chgData name="THALLES DOS SANTOS CANELA" userId="S::03579644386@professores.facimp.edu.br::4bbdc3c5-ca22-4337-8b0a-61e5586f70bd" providerId="AD" clId="Web-{C159EFC3-009C-C739-5D04-2071DAA645D6}" dt="2023-02-27T19:22:22.453" v="47"/>
          <ac:spMkLst>
            <pc:docMk/>
            <pc:sldMk cId="4069323504" sldId="291"/>
            <ac:spMk id="3" creationId="{FE73168E-A165-CD4D-CA29-24CF9D8BC308}"/>
          </ac:spMkLst>
        </pc:spChg>
      </pc:sldChg>
      <pc:sldChg chg="addSp delSp modSp new">
        <pc:chgData name="THALLES DOS SANTOS CANELA" userId="S::03579644386@professores.facimp.edu.br::4bbdc3c5-ca22-4337-8b0a-61e5586f70bd" providerId="AD" clId="Web-{C159EFC3-009C-C739-5D04-2071DAA645D6}" dt="2023-02-27T19:23:44.861" v="52"/>
        <pc:sldMkLst>
          <pc:docMk/>
          <pc:sldMk cId="3805246951" sldId="292"/>
        </pc:sldMkLst>
        <pc:spChg chg="mod">
          <ac:chgData name="THALLES DOS SANTOS CANELA" userId="S::03579644386@professores.facimp.edu.br::4bbdc3c5-ca22-4337-8b0a-61e5586f70bd" providerId="AD" clId="Web-{C159EFC3-009C-C739-5D04-2071DAA645D6}" dt="2023-02-27T19:22:48.891" v="51" actId="20577"/>
          <ac:spMkLst>
            <pc:docMk/>
            <pc:sldMk cId="3805246951" sldId="292"/>
            <ac:spMk id="2" creationId="{C02779F7-3DCD-F402-1CE7-B01EAB2F6D28}"/>
          </ac:spMkLst>
        </pc:spChg>
        <pc:spChg chg="del">
          <ac:chgData name="THALLES DOS SANTOS CANELA" userId="S::03579644386@professores.facimp.edu.br::4bbdc3c5-ca22-4337-8b0a-61e5586f70bd" providerId="AD" clId="Web-{C159EFC3-009C-C739-5D04-2071DAA645D6}" dt="2023-02-27T19:23:44.861" v="52"/>
          <ac:spMkLst>
            <pc:docMk/>
            <pc:sldMk cId="3805246951" sldId="292"/>
            <ac:spMk id="3" creationId="{E8565BF6-A22F-4BC8-4373-59820A7242DC}"/>
          </ac:spMkLst>
        </pc:spChg>
        <pc:picChg chg="add mod ord">
          <ac:chgData name="THALLES DOS SANTOS CANELA" userId="S::03579644386@professores.facimp.edu.br::4bbdc3c5-ca22-4337-8b0a-61e5586f70bd" providerId="AD" clId="Web-{C159EFC3-009C-C739-5D04-2071DAA645D6}" dt="2023-02-27T19:23:44.861" v="52"/>
          <ac:picMkLst>
            <pc:docMk/>
            <pc:sldMk cId="3805246951" sldId="292"/>
            <ac:picMk id="4" creationId="{32BA9DCC-8A5C-19C7-B901-24B1AC0826A1}"/>
          </ac:picMkLst>
        </pc:picChg>
      </pc:sldChg>
      <pc:sldChg chg="modSp new">
        <pc:chgData name="THALLES DOS SANTOS CANELA" userId="S::03579644386@professores.facimp.edu.br::4bbdc3c5-ca22-4337-8b0a-61e5586f70bd" providerId="AD" clId="Web-{C159EFC3-009C-C739-5D04-2071DAA645D6}" dt="2023-02-27T19:27:12.772" v="66"/>
        <pc:sldMkLst>
          <pc:docMk/>
          <pc:sldMk cId="2060470021" sldId="293"/>
        </pc:sldMkLst>
        <pc:spChg chg="mod">
          <ac:chgData name="THALLES DOS SANTOS CANELA" userId="S::03579644386@professores.facimp.edu.br::4bbdc3c5-ca22-4337-8b0a-61e5586f70bd" providerId="AD" clId="Web-{C159EFC3-009C-C739-5D04-2071DAA645D6}" dt="2023-02-27T19:27:00.944" v="63"/>
          <ac:spMkLst>
            <pc:docMk/>
            <pc:sldMk cId="2060470021" sldId="293"/>
            <ac:spMk id="2" creationId="{23E53999-E58C-8664-39BC-344581BAF0B0}"/>
          </ac:spMkLst>
        </pc:spChg>
        <pc:spChg chg="mod">
          <ac:chgData name="THALLES DOS SANTOS CANELA" userId="S::03579644386@professores.facimp.edu.br::4bbdc3c5-ca22-4337-8b0a-61e5586f70bd" providerId="AD" clId="Web-{C159EFC3-009C-C739-5D04-2071DAA645D6}" dt="2023-02-27T19:27:12.772" v="66"/>
          <ac:spMkLst>
            <pc:docMk/>
            <pc:sldMk cId="2060470021" sldId="293"/>
            <ac:spMk id="3" creationId="{27D54050-8E36-7589-4871-11B28D625B7C}"/>
          </ac:spMkLst>
        </pc:spChg>
      </pc:sldChg>
      <pc:sldChg chg="modSp new">
        <pc:chgData name="THALLES DOS SANTOS CANELA" userId="S::03579644386@professores.facimp.edu.br::4bbdc3c5-ca22-4337-8b0a-61e5586f70bd" providerId="AD" clId="Web-{C159EFC3-009C-C739-5D04-2071DAA645D6}" dt="2023-02-27T19:29:19.228" v="75"/>
        <pc:sldMkLst>
          <pc:docMk/>
          <pc:sldMk cId="3296777671" sldId="294"/>
        </pc:sldMkLst>
        <pc:spChg chg="mod">
          <ac:chgData name="THALLES DOS SANTOS CANELA" userId="S::03579644386@professores.facimp.edu.br::4bbdc3c5-ca22-4337-8b0a-61e5586f70bd" providerId="AD" clId="Web-{C159EFC3-009C-C739-5D04-2071DAA645D6}" dt="2023-02-27T19:29:03.197" v="72"/>
          <ac:spMkLst>
            <pc:docMk/>
            <pc:sldMk cId="3296777671" sldId="294"/>
            <ac:spMk id="2" creationId="{9068A757-D727-112C-FDB7-87042C46CD45}"/>
          </ac:spMkLst>
        </pc:spChg>
        <pc:spChg chg="mod">
          <ac:chgData name="THALLES DOS SANTOS CANELA" userId="S::03579644386@professores.facimp.edu.br::4bbdc3c5-ca22-4337-8b0a-61e5586f70bd" providerId="AD" clId="Web-{C159EFC3-009C-C739-5D04-2071DAA645D6}" dt="2023-02-27T19:29:19.228" v="75"/>
          <ac:spMkLst>
            <pc:docMk/>
            <pc:sldMk cId="3296777671" sldId="294"/>
            <ac:spMk id="3" creationId="{44A61FA5-AD6E-532B-D023-35F26CC4986B}"/>
          </ac:spMkLst>
        </pc:spChg>
      </pc:sldChg>
      <pc:sldChg chg="addSp delSp modSp new">
        <pc:chgData name="THALLES DOS SANTOS CANELA" userId="S::03579644386@professores.facimp.edu.br::4bbdc3c5-ca22-4337-8b0a-61e5586f70bd" providerId="AD" clId="Web-{C159EFC3-009C-C739-5D04-2071DAA645D6}" dt="2023-02-27T19:34:05.766" v="83" actId="1076"/>
        <pc:sldMkLst>
          <pc:docMk/>
          <pc:sldMk cId="796262788" sldId="295"/>
        </pc:sldMkLst>
        <pc:spChg chg="mod">
          <ac:chgData name="THALLES DOS SANTOS CANELA" userId="S::03579644386@professores.facimp.edu.br::4bbdc3c5-ca22-4337-8b0a-61e5586f70bd" providerId="AD" clId="Web-{C159EFC3-009C-C739-5D04-2071DAA645D6}" dt="2023-02-27T19:33:42.078" v="80" actId="20577"/>
          <ac:spMkLst>
            <pc:docMk/>
            <pc:sldMk cId="796262788" sldId="295"/>
            <ac:spMk id="2" creationId="{C2826CF1-5BCD-9152-FE6C-E41CB9E4386A}"/>
          </ac:spMkLst>
        </pc:spChg>
        <pc:spChg chg="del">
          <ac:chgData name="THALLES DOS SANTOS CANELA" userId="S::03579644386@professores.facimp.edu.br::4bbdc3c5-ca22-4337-8b0a-61e5586f70bd" providerId="AD" clId="Web-{C159EFC3-009C-C739-5D04-2071DAA645D6}" dt="2023-02-27T19:33:43.219" v="81"/>
          <ac:spMkLst>
            <pc:docMk/>
            <pc:sldMk cId="796262788" sldId="295"/>
            <ac:spMk id="3" creationId="{7E13F5EB-5204-A9F9-9D25-383A13C91A3F}"/>
          </ac:spMkLst>
        </pc:spChg>
        <pc:picChg chg="add mod ord">
          <ac:chgData name="THALLES DOS SANTOS CANELA" userId="S::03579644386@professores.facimp.edu.br::4bbdc3c5-ca22-4337-8b0a-61e5586f70bd" providerId="AD" clId="Web-{C159EFC3-009C-C739-5D04-2071DAA645D6}" dt="2023-02-27T19:34:05.766" v="83" actId="1076"/>
          <ac:picMkLst>
            <pc:docMk/>
            <pc:sldMk cId="796262788" sldId="295"/>
            <ac:picMk id="4" creationId="{2F1DABEA-46B9-C34D-E7BD-2290B0615074}"/>
          </ac:picMkLst>
        </pc:picChg>
      </pc:sldChg>
      <pc:sldChg chg="modSp new">
        <pc:chgData name="THALLES DOS SANTOS CANELA" userId="S::03579644386@professores.facimp.edu.br::4bbdc3c5-ca22-4337-8b0a-61e5586f70bd" providerId="AD" clId="Web-{C159EFC3-009C-C739-5D04-2071DAA645D6}" dt="2023-02-27T19:35:28.987" v="89" actId="20577"/>
        <pc:sldMkLst>
          <pc:docMk/>
          <pc:sldMk cId="1984948763" sldId="296"/>
        </pc:sldMkLst>
        <pc:spChg chg="mod">
          <ac:chgData name="THALLES DOS SANTOS CANELA" userId="S::03579644386@professores.facimp.edu.br::4bbdc3c5-ca22-4337-8b0a-61e5586f70bd" providerId="AD" clId="Web-{C159EFC3-009C-C739-5D04-2071DAA645D6}" dt="2023-02-27T19:35:24.440" v="88" actId="20577"/>
          <ac:spMkLst>
            <pc:docMk/>
            <pc:sldMk cId="1984948763" sldId="296"/>
            <ac:spMk id="2" creationId="{CFB24E04-F71F-977A-7D45-DA00C41284DD}"/>
          </ac:spMkLst>
        </pc:spChg>
        <pc:spChg chg="mod">
          <ac:chgData name="THALLES DOS SANTOS CANELA" userId="S::03579644386@professores.facimp.edu.br::4bbdc3c5-ca22-4337-8b0a-61e5586f70bd" providerId="AD" clId="Web-{C159EFC3-009C-C739-5D04-2071DAA645D6}" dt="2023-02-27T19:35:28.987" v="89" actId="20577"/>
          <ac:spMkLst>
            <pc:docMk/>
            <pc:sldMk cId="1984948763" sldId="296"/>
            <ac:spMk id="3" creationId="{574EA2AF-003F-E6A4-059D-ABE1BD8E2FEB}"/>
          </ac:spMkLst>
        </pc:spChg>
      </pc:sldChg>
      <pc:sldChg chg="modSp new">
        <pc:chgData name="THALLES DOS SANTOS CANELA" userId="S::03579644386@professores.facimp.edu.br::4bbdc3c5-ca22-4337-8b0a-61e5586f70bd" providerId="AD" clId="Web-{C159EFC3-009C-C739-5D04-2071DAA645D6}" dt="2023-02-27T19:35:43.940" v="95" actId="20577"/>
        <pc:sldMkLst>
          <pc:docMk/>
          <pc:sldMk cId="53430159" sldId="297"/>
        </pc:sldMkLst>
        <pc:spChg chg="mod">
          <ac:chgData name="THALLES DOS SANTOS CANELA" userId="S::03579644386@professores.facimp.edu.br::4bbdc3c5-ca22-4337-8b0a-61e5586f70bd" providerId="AD" clId="Web-{C159EFC3-009C-C739-5D04-2071DAA645D6}" dt="2023-02-27T19:35:36.815" v="92" actId="20577"/>
          <ac:spMkLst>
            <pc:docMk/>
            <pc:sldMk cId="53430159" sldId="297"/>
            <ac:spMk id="2" creationId="{BE3C691F-81AD-6551-0AA4-A2459C966933}"/>
          </ac:spMkLst>
        </pc:spChg>
        <pc:spChg chg="mod">
          <ac:chgData name="THALLES DOS SANTOS CANELA" userId="S::03579644386@professores.facimp.edu.br::4bbdc3c5-ca22-4337-8b0a-61e5586f70bd" providerId="AD" clId="Web-{C159EFC3-009C-C739-5D04-2071DAA645D6}" dt="2023-02-27T19:35:43.940" v="95" actId="20577"/>
          <ac:spMkLst>
            <pc:docMk/>
            <pc:sldMk cId="53430159" sldId="297"/>
            <ac:spMk id="3" creationId="{7035224B-7222-686E-9D31-039CC39EDA88}"/>
          </ac:spMkLst>
        </pc:spChg>
      </pc:sldChg>
      <pc:sldChg chg="modSp new">
        <pc:chgData name="THALLES DOS SANTOS CANELA" userId="S::03579644386@professores.facimp.edu.br::4bbdc3c5-ca22-4337-8b0a-61e5586f70bd" providerId="AD" clId="Web-{C159EFC3-009C-C739-5D04-2071DAA645D6}" dt="2023-02-27T19:36:52.895" v="115"/>
        <pc:sldMkLst>
          <pc:docMk/>
          <pc:sldMk cId="847651797" sldId="298"/>
        </pc:sldMkLst>
        <pc:spChg chg="mod">
          <ac:chgData name="THALLES DOS SANTOS CANELA" userId="S::03579644386@professores.facimp.edu.br::4bbdc3c5-ca22-4337-8b0a-61e5586f70bd" providerId="AD" clId="Web-{C159EFC3-009C-C739-5D04-2071DAA645D6}" dt="2023-02-27T19:36:08.691" v="104"/>
          <ac:spMkLst>
            <pc:docMk/>
            <pc:sldMk cId="847651797" sldId="298"/>
            <ac:spMk id="2" creationId="{E181835B-F63B-5930-5AD5-2947CBBAB594}"/>
          </ac:spMkLst>
        </pc:spChg>
        <pc:spChg chg="mod">
          <ac:chgData name="THALLES DOS SANTOS CANELA" userId="S::03579644386@professores.facimp.edu.br::4bbdc3c5-ca22-4337-8b0a-61e5586f70bd" providerId="AD" clId="Web-{C159EFC3-009C-C739-5D04-2071DAA645D6}" dt="2023-02-27T19:36:52.895" v="115"/>
          <ac:spMkLst>
            <pc:docMk/>
            <pc:sldMk cId="847651797" sldId="298"/>
            <ac:spMk id="3" creationId="{56C61857-AB80-0A36-E70A-56B3D3E1B6A8}"/>
          </ac:spMkLst>
        </pc:spChg>
      </pc:sldChg>
      <pc:sldChg chg="modSp new">
        <pc:chgData name="THALLES DOS SANTOS CANELA" userId="S::03579644386@professores.facimp.edu.br::4bbdc3c5-ca22-4337-8b0a-61e5586f70bd" providerId="AD" clId="Web-{C159EFC3-009C-C739-5D04-2071DAA645D6}" dt="2023-02-27T19:37:44.084" v="130"/>
        <pc:sldMkLst>
          <pc:docMk/>
          <pc:sldMk cId="888201374" sldId="299"/>
        </pc:sldMkLst>
        <pc:spChg chg="mod">
          <ac:chgData name="THALLES DOS SANTOS CANELA" userId="S::03579644386@professores.facimp.edu.br::4bbdc3c5-ca22-4337-8b0a-61e5586f70bd" providerId="AD" clId="Web-{C159EFC3-009C-C739-5D04-2071DAA645D6}" dt="2023-02-27T19:37:44.084" v="130"/>
          <ac:spMkLst>
            <pc:docMk/>
            <pc:sldMk cId="888201374" sldId="299"/>
            <ac:spMk id="2" creationId="{2EC12AA2-2B5C-5125-E03B-0FDF1D0BEE1F}"/>
          </ac:spMkLst>
        </pc:spChg>
        <pc:spChg chg="mod">
          <ac:chgData name="THALLES DOS SANTOS CANELA" userId="S::03579644386@professores.facimp.edu.br::4bbdc3c5-ca22-4337-8b0a-61e5586f70bd" providerId="AD" clId="Web-{C159EFC3-009C-C739-5D04-2071DAA645D6}" dt="2023-02-27T19:37:39.803" v="129"/>
          <ac:spMkLst>
            <pc:docMk/>
            <pc:sldMk cId="888201374" sldId="299"/>
            <ac:spMk id="3" creationId="{32789FB0-8496-60CB-0B10-353D0243CBC9}"/>
          </ac:spMkLst>
        </pc:spChg>
      </pc:sldChg>
      <pc:sldChg chg="addSp delSp modSp new">
        <pc:chgData name="THALLES DOS SANTOS CANELA" userId="S::03579644386@professores.facimp.edu.br::4bbdc3c5-ca22-4337-8b0a-61e5586f70bd" providerId="AD" clId="Web-{C159EFC3-009C-C739-5D04-2071DAA645D6}" dt="2023-02-27T19:41:46.105" v="142" actId="20577"/>
        <pc:sldMkLst>
          <pc:docMk/>
          <pc:sldMk cId="979672637" sldId="300"/>
        </pc:sldMkLst>
        <pc:spChg chg="mod">
          <ac:chgData name="THALLES DOS SANTOS CANELA" userId="S::03579644386@professores.facimp.edu.br::4bbdc3c5-ca22-4337-8b0a-61e5586f70bd" providerId="AD" clId="Web-{C159EFC3-009C-C739-5D04-2071DAA645D6}" dt="2023-02-27T19:40:27.088" v="135" actId="20577"/>
          <ac:spMkLst>
            <pc:docMk/>
            <pc:sldMk cId="979672637" sldId="300"/>
            <ac:spMk id="2" creationId="{185E195F-0F30-1425-7EE4-447D94FFF26F}"/>
          </ac:spMkLst>
        </pc:spChg>
        <pc:spChg chg="del">
          <ac:chgData name="THALLES DOS SANTOS CANELA" userId="S::03579644386@professores.facimp.edu.br::4bbdc3c5-ca22-4337-8b0a-61e5586f70bd" providerId="AD" clId="Web-{C159EFC3-009C-C739-5D04-2071DAA645D6}" dt="2023-02-27T19:38:59.664" v="132"/>
          <ac:spMkLst>
            <pc:docMk/>
            <pc:sldMk cId="979672637" sldId="300"/>
            <ac:spMk id="3" creationId="{C45815A3-6DEB-D09A-1397-A6D5A9B4CA9B}"/>
          </ac:spMkLst>
        </pc:spChg>
        <pc:spChg chg="add mod">
          <ac:chgData name="THALLES DOS SANTOS CANELA" userId="S::03579644386@professores.facimp.edu.br::4bbdc3c5-ca22-4337-8b0a-61e5586f70bd" providerId="AD" clId="Web-{C159EFC3-009C-C739-5D04-2071DAA645D6}" dt="2023-02-27T19:41:46.105" v="142" actId="20577"/>
          <ac:spMkLst>
            <pc:docMk/>
            <pc:sldMk cId="979672637" sldId="300"/>
            <ac:spMk id="6" creationId="{83491839-E327-56B3-CE3E-890DF945AF96}"/>
          </ac:spMkLst>
        </pc:spChg>
        <pc:picChg chg="add mod ord">
          <ac:chgData name="THALLES DOS SANTOS CANELA" userId="S::03579644386@professores.facimp.edu.br::4bbdc3c5-ca22-4337-8b0a-61e5586f70bd" providerId="AD" clId="Web-{C159EFC3-009C-C739-5D04-2071DAA645D6}" dt="2023-02-27T19:41:30.370" v="137" actId="1076"/>
          <ac:picMkLst>
            <pc:docMk/>
            <pc:sldMk cId="979672637" sldId="300"/>
            <ac:picMk id="4" creationId="{3D637A5D-5741-8AFB-EAB4-B1369F8D94AA}"/>
          </ac:picMkLst>
        </pc:picChg>
      </pc:sldChg>
      <pc:sldChg chg="addSp delSp modSp new">
        <pc:chgData name="THALLES DOS SANTOS CANELA" userId="S::03579644386@professores.facimp.edu.br::4bbdc3c5-ca22-4337-8b0a-61e5586f70bd" providerId="AD" clId="Web-{C159EFC3-009C-C739-5D04-2071DAA645D6}" dt="2023-02-27T19:46:03.393" v="163" actId="1076"/>
        <pc:sldMkLst>
          <pc:docMk/>
          <pc:sldMk cId="1600350774" sldId="301"/>
        </pc:sldMkLst>
        <pc:spChg chg="mod">
          <ac:chgData name="THALLES DOS SANTOS CANELA" userId="S::03579644386@professores.facimp.edu.br::4bbdc3c5-ca22-4337-8b0a-61e5586f70bd" providerId="AD" clId="Web-{C159EFC3-009C-C739-5D04-2071DAA645D6}" dt="2023-02-27T19:42:00.199" v="145" actId="20577"/>
          <ac:spMkLst>
            <pc:docMk/>
            <pc:sldMk cId="1600350774" sldId="301"/>
            <ac:spMk id="2" creationId="{AE11275B-D618-D2CE-63CB-1C05BF42B192}"/>
          </ac:spMkLst>
        </pc:spChg>
        <pc:spChg chg="mod">
          <ac:chgData name="THALLES DOS SANTOS CANELA" userId="S::03579644386@professores.facimp.edu.br::4bbdc3c5-ca22-4337-8b0a-61e5586f70bd" providerId="AD" clId="Web-{C159EFC3-009C-C739-5D04-2071DAA645D6}" dt="2023-02-27T19:45:07.329" v="154" actId="14100"/>
          <ac:spMkLst>
            <pc:docMk/>
            <pc:sldMk cId="1600350774" sldId="301"/>
            <ac:spMk id="3" creationId="{B86A19F1-566E-C6C8-3FF3-0621913E902E}"/>
          </ac:spMkLst>
        </pc:spChg>
        <pc:spChg chg="add mod">
          <ac:chgData name="THALLES DOS SANTOS CANELA" userId="S::03579644386@professores.facimp.edu.br::4bbdc3c5-ca22-4337-8b0a-61e5586f70bd" providerId="AD" clId="Web-{C159EFC3-009C-C739-5D04-2071DAA645D6}" dt="2023-02-27T19:46:03.393" v="163" actId="1076"/>
          <ac:spMkLst>
            <pc:docMk/>
            <pc:sldMk cId="1600350774" sldId="301"/>
            <ac:spMk id="5" creationId="{B8575D5B-E49D-8FC5-B367-304E5CFE9566}"/>
          </ac:spMkLst>
        </pc:spChg>
        <pc:spChg chg="add del mod">
          <ac:chgData name="THALLES DOS SANTOS CANELA" userId="S::03579644386@professores.facimp.edu.br::4bbdc3c5-ca22-4337-8b0a-61e5586f70bd" providerId="AD" clId="Web-{C159EFC3-009C-C739-5D04-2071DAA645D6}" dt="2023-02-27T19:45:51.564" v="162"/>
          <ac:spMkLst>
            <pc:docMk/>
            <pc:sldMk cId="1600350774" sldId="301"/>
            <ac:spMk id="7" creationId="{F974874D-DFB3-7359-7EEA-BA608CD8EC24}"/>
          </ac:spMkLst>
        </pc:spChg>
      </pc:sldChg>
      <pc:sldChg chg="modSp new">
        <pc:chgData name="THALLES DOS SANTOS CANELA" userId="S::03579644386@professores.facimp.edu.br::4bbdc3c5-ca22-4337-8b0a-61e5586f70bd" providerId="AD" clId="Web-{C159EFC3-009C-C739-5D04-2071DAA645D6}" dt="2023-02-27T19:47:59.505" v="174" actId="20577"/>
        <pc:sldMkLst>
          <pc:docMk/>
          <pc:sldMk cId="3428361373" sldId="302"/>
        </pc:sldMkLst>
        <pc:spChg chg="mod">
          <ac:chgData name="THALLES DOS SANTOS CANELA" userId="S::03579644386@professores.facimp.edu.br::4bbdc3c5-ca22-4337-8b0a-61e5586f70bd" providerId="AD" clId="Web-{C159EFC3-009C-C739-5D04-2071DAA645D6}" dt="2023-02-27T19:47:36.020" v="169" actId="20577"/>
          <ac:spMkLst>
            <pc:docMk/>
            <pc:sldMk cId="3428361373" sldId="302"/>
            <ac:spMk id="2" creationId="{064F0459-68B4-D570-2391-BFE3AD0C40FF}"/>
          </ac:spMkLst>
        </pc:spChg>
        <pc:spChg chg="mod">
          <ac:chgData name="THALLES DOS SANTOS CANELA" userId="S::03579644386@professores.facimp.edu.br::4bbdc3c5-ca22-4337-8b0a-61e5586f70bd" providerId="AD" clId="Web-{C159EFC3-009C-C739-5D04-2071DAA645D6}" dt="2023-02-27T19:47:59.505" v="174" actId="20577"/>
          <ac:spMkLst>
            <pc:docMk/>
            <pc:sldMk cId="3428361373" sldId="302"/>
            <ac:spMk id="3" creationId="{4428FC8B-143B-9FEC-77D8-545DB02E5175}"/>
          </ac:spMkLst>
        </pc:spChg>
      </pc:sldChg>
      <pc:sldChg chg="modSp new">
        <pc:chgData name="THALLES DOS SANTOS CANELA" userId="S::03579644386@professores.facimp.edu.br::4bbdc3c5-ca22-4337-8b0a-61e5586f70bd" providerId="AD" clId="Web-{C159EFC3-009C-C739-5D04-2071DAA645D6}" dt="2023-02-27T19:48:34.756" v="181" actId="20577"/>
        <pc:sldMkLst>
          <pc:docMk/>
          <pc:sldMk cId="218101653" sldId="303"/>
        </pc:sldMkLst>
        <pc:spChg chg="mod">
          <ac:chgData name="THALLES DOS SANTOS CANELA" userId="S::03579644386@professores.facimp.edu.br::4bbdc3c5-ca22-4337-8b0a-61e5586f70bd" providerId="AD" clId="Web-{C159EFC3-009C-C739-5D04-2071DAA645D6}" dt="2023-02-27T19:48:19.083" v="178" actId="20577"/>
          <ac:spMkLst>
            <pc:docMk/>
            <pc:sldMk cId="218101653" sldId="303"/>
            <ac:spMk id="2" creationId="{1809AEBC-0CFC-BAE5-0DDC-C59CD5ADE9BD}"/>
          </ac:spMkLst>
        </pc:spChg>
        <pc:spChg chg="mod">
          <ac:chgData name="THALLES DOS SANTOS CANELA" userId="S::03579644386@professores.facimp.edu.br::4bbdc3c5-ca22-4337-8b0a-61e5586f70bd" providerId="AD" clId="Web-{C159EFC3-009C-C739-5D04-2071DAA645D6}" dt="2023-02-27T19:48:34.756" v="181" actId="20577"/>
          <ac:spMkLst>
            <pc:docMk/>
            <pc:sldMk cId="218101653" sldId="303"/>
            <ac:spMk id="3" creationId="{3ECD3E0E-585F-C33E-5300-C4991127045F}"/>
          </ac:spMkLst>
        </pc:spChg>
      </pc:sldChg>
      <pc:sldChg chg="modSp new">
        <pc:chgData name="THALLES DOS SANTOS CANELA" userId="S::03579644386@professores.facimp.edu.br::4bbdc3c5-ca22-4337-8b0a-61e5586f70bd" providerId="AD" clId="Web-{C159EFC3-009C-C739-5D04-2071DAA645D6}" dt="2023-02-27T19:50:16.711" v="213"/>
        <pc:sldMkLst>
          <pc:docMk/>
          <pc:sldMk cId="3354246594" sldId="304"/>
        </pc:sldMkLst>
        <pc:spChg chg="mod">
          <ac:chgData name="THALLES DOS SANTOS CANELA" userId="S::03579644386@professores.facimp.edu.br::4bbdc3c5-ca22-4337-8b0a-61e5586f70bd" providerId="AD" clId="Web-{C159EFC3-009C-C739-5D04-2071DAA645D6}" dt="2023-02-27T19:49:02.616" v="184" actId="20577"/>
          <ac:spMkLst>
            <pc:docMk/>
            <pc:sldMk cId="3354246594" sldId="304"/>
            <ac:spMk id="2" creationId="{3274812F-2C16-64F2-25E9-19E6697E3C47}"/>
          </ac:spMkLst>
        </pc:spChg>
        <pc:spChg chg="mod">
          <ac:chgData name="THALLES DOS SANTOS CANELA" userId="S::03579644386@professores.facimp.edu.br::4bbdc3c5-ca22-4337-8b0a-61e5586f70bd" providerId="AD" clId="Web-{C159EFC3-009C-C739-5D04-2071DAA645D6}" dt="2023-02-27T19:50:16.711" v="213"/>
          <ac:spMkLst>
            <pc:docMk/>
            <pc:sldMk cId="3354246594" sldId="304"/>
            <ac:spMk id="3" creationId="{0BD2043E-232F-9E37-0477-7033BBD6F59B}"/>
          </ac:spMkLst>
        </pc:spChg>
      </pc:sldChg>
      <pc:sldChg chg="modSp new del">
        <pc:chgData name="THALLES DOS SANTOS CANELA" userId="S::03579644386@professores.facimp.edu.br::4bbdc3c5-ca22-4337-8b0a-61e5586f70bd" providerId="AD" clId="Web-{C159EFC3-009C-C739-5D04-2071DAA645D6}" dt="2023-02-27T19:50:39.024" v="217"/>
        <pc:sldMkLst>
          <pc:docMk/>
          <pc:sldMk cId="551629113" sldId="305"/>
        </pc:sldMkLst>
        <pc:spChg chg="mod">
          <ac:chgData name="THALLES DOS SANTOS CANELA" userId="S::03579644386@professores.facimp.edu.br::4bbdc3c5-ca22-4337-8b0a-61e5586f70bd" providerId="AD" clId="Web-{C159EFC3-009C-C739-5D04-2071DAA645D6}" dt="2023-02-27T19:50:37.915" v="216"/>
          <ac:spMkLst>
            <pc:docMk/>
            <pc:sldMk cId="551629113" sldId="305"/>
            <ac:spMk id="2" creationId="{0543E1D6-D300-EE3D-A059-A0D6B1E3B45A}"/>
          </ac:spMkLst>
        </pc:spChg>
      </pc:sldChg>
      <pc:sldChg chg="modSp new">
        <pc:chgData name="THALLES DOS SANTOS CANELA" userId="S::03579644386@professores.facimp.edu.br::4bbdc3c5-ca22-4337-8b0a-61e5586f70bd" providerId="AD" clId="Web-{C159EFC3-009C-C739-5D04-2071DAA645D6}" dt="2023-02-27T19:51:07.416" v="223"/>
        <pc:sldMkLst>
          <pc:docMk/>
          <pc:sldMk cId="3949960913" sldId="305"/>
        </pc:sldMkLst>
        <pc:spChg chg="mod">
          <ac:chgData name="THALLES DOS SANTOS CANELA" userId="S::03579644386@professores.facimp.edu.br::4bbdc3c5-ca22-4337-8b0a-61e5586f70bd" providerId="AD" clId="Web-{C159EFC3-009C-C739-5D04-2071DAA645D6}" dt="2023-02-27T19:50:47.946" v="220" actId="20577"/>
          <ac:spMkLst>
            <pc:docMk/>
            <pc:sldMk cId="3949960913" sldId="305"/>
            <ac:spMk id="2" creationId="{E3E98193-E39F-45E8-A08A-6C7F94552E47}"/>
          </ac:spMkLst>
        </pc:spChg>
        <pc:spChg chg="mod">
          <ac:chgData name="THALLES DOS SANTOS CANELA" userId="S::03579644386@professores.facimp.edu.br::4bbdc3c5-ca22-4337-8b0a-61e5586f70bd" providerId="AD" clId="Web-{C159EFC3-009C-C739-5D04-2071DAA645D6}" dt="2023-02-27T19:51:07.416" v="223"/>
          <ac:spMkLst>
            <pc:docMk/>
            <pc:sldMk cId="3949960913" sldId="305"/>
            <ac:spMk id="3" creationId="{EE79AC6B-BCFC-2C18-0666-4FDEEFFAAF06}"/>
          </ac:spMkLst>
        </pc:spChg>
      </pc:sldChg>
      <pc:sldChg chg="modSp new">
        <pc:chgData name="THALLES DOS SANTOS CANELA" userId="S::03579644386@professores.facimp.edu.br::4bbdc3c5-ca22-4337-8b0a-61e5586f70bd" providerId="AD" clId="Web-{C159EFC3-009C-C739-5D04-2071DAA645D6}" dt="2023-02-27T19:52:13.948" v="241" actId="20577"/>
        <pc:sldMkLst>
          <pc:docMk/>
          <pc:sldMk cId="2595108053" sldId="306"/>
        </pc:sldMkLst>
        <pc:spChg chg="mod">
          <ac:chgData name="THALLES DOS SANTOS CANELA" userId="S::03579644386@professores.facimp.edu.br::4bbdc3c5-ca22-4337-8b0a-61e5586f70bd" providerId="AD" clId="Web-{C159EFC3-009C-C739-5D04-2071DAA645D6}" dt="2023-02-27T19:51:45.463" v="229" actId="20577"/>
          <ac:spMkLst>
            <pc:docMk/>
            <pc:sldMk cId="2595108053" sldId="306"/>
            <ac:spMk id="2" creationId="{CBBC2453-726C-7994-DBB5-99DB596830CA}"/>
          </ac:spMkLst>
        </pc:spChg>
        <pc:spChg chg="mod">
          <ac:chgData name="THALLES DOS SANTOS CANELA" userId="S::03579644386@professores.facimp.edu.br::4bbdc3c5-ca22-4337-8b0a-61e5586f70bd" providerId="AD" clId="Web-{C159EFC3-009C-C739-5D04-2071DAA645D6}" dt="2023-02-27T19:52:13.948" v="241" actId="20577"/>
          <ac:spMkLst>
            <pc:docMk/>
            <pc:sldMk cId="2595108053" sldId="306"/>
            <ac:spMk id="3" creationId="{F5E56AD6-5D05-3769-11D8-94D9E9816323}"/>
          </ac:spMkLst>
        </pc:spChg>
      </pc:sldChg>
      <pc:sldChg chg="modSp new">
        <pc:chgData name="THALLES DOS SANTOS CANELA" userId="S::03579644386@professores.facimp.edu.br::4bbdc3c5-ca22-4337-8b0a-61e5586f70bd" providerId="AD" clId="Web-{C159EFC3-009C-C739-5D04-2071DAA645D6}" dt="2023-02-27T19:53:39.872" v="258" actId="20577"/>
        <pc:sldMkLst>
          <pc:docMk/>
          <pc:sldMk cId="3107502296" sldId="307"/>
        </pc:sldMkLst>
        <pc:spChg chg="mod">
          <ac:chgData name="THALLES DOS SANTOS CANELA" userId="S::03579644386@professores.facimp.edu.br::4bbdc3c5-ca22-4337-8b0a-61e5586f70bd" providerId="AD" clId="Web-{C159EFC3-009C-C739-5D04-2071DAA645D6}" dt="2023-02-27T19:52:23.589" v="244" actId="20577"/>
          <ac:spMkLst>
            <pc:docMk/>
            <pc:sldMk cId="3107502296" sldId="307"/>
            <ac:spMk id="2" creationId="{3F65912C-0017-1393-BBDE-7C2D21193230}"/>
          </ac:spMkLst>
        </pc:spChg>
        <pc:spChg chg="mod">
          <ac:chgData name="THALLES DOS SANTOS CANELA" userId="S::03579644386@professores.facimp.edu.br::4bbdc3c5-ca22-4337-8b0a-61e5586f70bd" providerId="AD" clId="Web-{C159EFC3-009C-C739-5D04-2071DAA645D6}" dt="2023-02-27T19:53:39.872" v="258" actId="20577"/>
          <ac:spMkLst>
            <pc:docMk/>
            <pc:sldMk cId="3107502296" sldId="307"/>
            <ac:spMk id="3" creationId="{44299505-F0EE-7E27-163C-956711984E9C}"/>
          </ac:spMkLst>
        </pc:spChg>
      </pc:sldChg>
    </pc:docChg>
  </pc:docChgLst>
</pc:chgInfo>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de-DE"/>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01.03.2023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877683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01.03.2023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746588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endParaRPr lang="de-DE"/>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01.03.2023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130639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01.03.2023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1400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de-DE"/>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F0E51C7C-CEA3-4CAA-BE4B-344879E7C377}" type="datetimeFigureOut">
              <a:rPr lang="de-DE" smtClean="0"/>
              <a:t>01.03.2023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781375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Conteúdo 2"/>
          <p:cNvSpPr>
            <a:spLocks noGrp="1"/>
          </p:cNvSpPr>
          <p:nvPr>
            <p:ph sz="half" idx="1"/>
          </p:nvPr>
        </p:nvSpPr>
        <p:spPr>
          <a:xfrm>
            <a:off x="838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5" name="Espaço Reservado para Data 4"/>
          <p:cNvSpPr>
            <a:spLocks noGrp="1"/>
          </p:cNvSpPr>
          <p:nvPr>
            <p:ph type="dt" sz="half" idx="10"/>
          </p:nvPr>
        </p:nvSpPr>
        <p:spPr/>
        <p:txBody>
          <a:bodyPr/>
          <a:lstStyle/>
          <a:p>
            <a:fld id="{F0E51C7C-CEA3-4CAA-BE4B-344879E7C377}" type="datetimeFigureOut">
              <a:rPr lang="de-DE" smtClean="0"/>
              <a:t>01.03.2023</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124613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endParaRPr lang="de-DE"/>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7" name="Espaço Reservado para Data 6"/>
          <p:cNvSpPr>
            <a:spLocks noGrp="1"/>
          </p:cNvSpPr>
          <p:nvPr>
            <p:ph type="dt" sz="half" idx="10"/>
          </p:nvPr>
        </p:nvSpPr>
        <p:spPr/>
        <p:txBody>
          <a:bodyPr/>
          <a:lstStyle/>
          <a:p>
            <a:fld id="{F0E51C7C-CEA3-4CAA-BE4B-344879E7C377}" type="datetimeFigureOut">
              <a:rPr lang="de-DE" smtClean="0"/>
              <a:t>01.03.2023</a:t>
            </a:fld>
            <a:endParaRPr lang="de-DE"/>
          </a:p>
        </p:txBody>
      </p:sp>
      <p:sp>
        <p:nvSpPr>
          <p:cNvPr id="8" name="Espaço Reservado para Rodapé 7"/>
          <p:cNvSpPr>
            <a:spLocks noGrp="1"/>
          </p:cNvSpPr>
          <p:nvPr>
            <p:ph type="ftr" sz="quarter" idx="11"/>
          </p:nvPr>
        </p:nvSpPr>
        <p:spPr/>
        <p:txBody>
          <a:bodyPr/>
          <a:lstStyle/>
          <a:p>
            <a:endParaRPr lang="de-DE"/>
          </a:p>
        </p:txBody>
      </p:sp>
      <p:sp>
        <p:nvSpPr>
          <p:cNvPr id="9" name="Espaço Reservado para Número de Slide 8"/>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694421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Data 2"/>
          <p:cNvSpPr>
            <a:spLocks noGrp="1"/>
          </p:cNvSpPr>
          <p:nvPr>
            <p:ph type="dt" sz="half" idx="10"/>
          </p:nvPr>
        </p:nvSpPr>
        <p:spPr/>
        <p:txBody>
          <a:bodyPr/>
          <a:lstStyle/>
          <a:p>
            <a:fld id="{F0E51C7C-CEA3-4CAA-BE4B-344879E7C377}" type="datetimeFigureOut">
              <a:rPr lang="de-DE" smtClean="0"/>
              <a:t>01.03.2023</a:t>
            </a:fld>
            <a:endParaRPr lang="de-DE"/>
          </a:p>
        </p:txBody>
      </p:sp>
      <p:sp>
        <p:nvSpPr>
          <p:cNvPr id="4" name="Espaço Reservado para Rodapé 3"/>
          <p:cNvSpPr>
            <a:spLocks noGrp="1"/>
          </p:cNvSpPr>
          <p:nvPr>
            <p:ph type="ftr" sz="quarter" idx="11"/>
          </p:nvPr>
        </p:nvSpPr>
        <p:spPr/>
        <p:txBody>
          <a:bodyPr/>
          <a:lstStyle/>
          <a:p>
            <a:endParaRPr lang="de-DE"/>
          </a:p>
        </p:txBody>
      </p:sp>
      <p:sp>
        <p:nvSpPr>
          <p:cNvPr id="5" name="Espaço Reservado para Número de Slide 4"/>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108533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F0E51C7C-CEA3-4CAA-BE4B-344879E7C377}" type="datetimeFigureOut">
              <a:rPr lang="de-DE" smtClean="0"/>
              <a:t>01.03.2023</a:t>
            </a:fld>
            <a:endParaRPr lang="de-DE"/>
          </a:p>
        </p:txBody>
      </p:sp>
      <p:sp>
        <p:nvSpPr>
          <p:cNvPr id="3" name="Espaço Reservado para Rodapé 2"/>
          <p:cNvSpPr>
            <a:spLocks noGrp="1"/>
          </p:cNvSpPr>
          <p:nvPr>
            <p:ph type="ftr" sz="quarter" idx="11"/>
          </p:nvPr>
        </p:nvSpPr>
        <p:spPr/>
        <p:txBody>
          <a:bodyPr/>
          <a:lstStyle/>
          <a:p>
            <a:endParaRPr lang="de-DE"/>
          </a:p>
        </p:txBody>
      </p:sp>
      <p:sp>
        <p:nvSpPr>
          <p:cNvPr id="4" name="Espaço Reservado para Número de Slide 3"/>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578281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de-DE"/>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F0E51C7C-CEA3-4CAA-BE4B-344879E7C377}" type="datetimeFigureOut">
              <a:rPr lang="de-DE" smtClean="0"/>
              <a:t>01.03.2023</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217836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de-DE"/>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F0E51C7C-CEA3-4CAA-BE4B-344879E7C377}" type="datetimeFigureOut">
              <a:rPr lang="de-DE" smtClean="0"/>
              <a:t>01.03.2023</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245566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de-DE"/>
          </a:p>
        </p:txBody>
      </p:sp>
      <p:sp>
        <p:nvSpPr>
          <p:cNvPr id="3" name="Espaço Reservado para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E51C7C-CEA3-4CAA-BE4B-344879E7C377}" type="datetimeFigureOut">
              <a:rPr lang="de-DE" smtClean="0"/>
              <a:t>01.03.2023</a:t>
            </a:fld>
            <a:endParaRPr lang="de-DE"/>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4FE2FE-B55E-4328-8F5C-2CEB8781A47B}" type="slidenum">
              <a:rPr lang="de-DE" smtClean="0"/>
              <a:t>‹nº›</a:t>
            </a:fld>
            <a:endParaRPr lang="de-DE"/>
          </a:p>
        </p:txBody>
      </p:sp>
    </p:spTree>
    <p:extLst>
      <p:ext uri="{BB962C8B-B14F-4D97-AF65-F5344CB8AC3E}">
        <p14:creationId xmlns:p14="http://schemas.microsoft.com/office/powerpoint/2010/main" val="2675746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9B203BE2-DA8E-472E-AA77-06222205844F}"/>
              </a:ext>
            </a:extLst>
          </p:cNvPr>
          <p:cNvSpPr txBox="1"/>
          <p:nvPr/>
        </p:nvSpPr>
        <p:spPr>
          <a:xfrm>
            <a:off x="539447" y="309638"/>
            <a:ext cx="9577007" cy="61247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a:latin typeface="Calibri"/>
                <a:ea typeface="+mn-lt"/>
                <a:cs typeface="Calibri"/>
              </a:rPr>
              <a:t>Prof. esp. </a:t>
            </a:r>
            <a:r>
              <a:rPr lang="en-US" sz="4800" b="1" err="1">
                <a:latin typeface="Calibri"/>
                <a:ea typeface="+mn-lt"/>
                <a:cs typeface="Calibri"/>
              </a:rPr>
              <a:t>Thalles</a:t>
            </a:r>
            <a:r>
              <a:rPr lang="en-US" sz="4800" b="1">
                <a:latin typeface="Calibri"/>
                <a:ea typeface="+mn-lt"/>
                <a:cs typeface="Calibri"/>
              </a:rPr>
              <a:t> Canela</a:t>
            </a:r>
            <a:endParaRPr lang="en-US" sz="2400">
              <a:latin typeface="Calibri"/>
              <a:ea typeface="+mn-lt"/>
              <a:cs typeface="Calibri"/>
            </a:endParaRPr>
          </a:p>
          <a:p>
            <a:r>
              <a:rPr lang="en-US" sz="1600" b="1">
                <a:solidFill>
                  <a:schemeClr val="bg1"/>
                </a:solidFill>
                <a:latin typeface="Calibri"/>
                <a:ea typeface="+mn-lt"/>
                <a:cs typeface="Calibri"/>
              </a:rPr>
              <a:t>p</a:t>
            </a:r>
          </a:p>
          <a:p>
            <a:pPr marL="342900" indent="-342900">
              <a:buFont typeface="Arial"/>
              <a:buChar char="•"/>
            </a:pPr>
            <a:r>
              <a:rPr lang="en-US" sz="2400" b="1" err="1">
                <a:latin typeface="Calibri"/>
                <a:ea typeface="+mn-lt"/>
                <a:cs typeface="Calibri"/>
              </a:rPr>
              <a:t>Graduado</a:t>
            </a:r>
            <a:r>
              <a:rPr lang="en-US" sz="2400" b="1">
                <a:latin typeface="Calibri"/>
                <a:ea typeface="+mn-lt"/>
                <a:cs typeface="Calibri"/>
              </a:rPr>
              <a:t>: </a:t>
            </a:r>
            <a:r>
              <a:rPr lang="en-US" sz="2400">
                <a:latin typeface="Calibri"/>
                <a:ea typeface="+mn-lt"/>
                <a:cs typeface="Calibri"/>
              </a:rPr>
              <a:t>Sistemas de </a:t>
            </a:r>
            <a:r>
              <a:rPr lang="en-US" sz="2400" err="1">
                <a:latin typeface="Calibri"/>
                <a:ea typeface="+mn-lt"/>
                <a:cs typeface="Calibri"/>
              </a:rPr>
              <a:t>Informação</a:t>
            </a:r>
            <a:r>
              <a:rPr lang="en-US" sz="2400">
                <a:latin typeface="Calibri"/>
                <a:ea typeface="+mn-lt"/>
                <a:cs typeface="Calibri"/>
              </a:rPr>
              <a:t> - Wyden </a:t>
            </a:r>
            <a:r>
              <a:rPr lang="en-US" sz="2400" err="1">
                <a:latin typeface="Calibri"/>
                <a:ea typeface="+mn-lt"/>
                <a:cs typeface="Calibri"/>
              </a:rPr>
              <a:t>Facimp</a:t>
            </a:r>
            <a:endParaRPr lang="en-US" sz="2400" b="1">
              <a:latin typeface="Calibri"/>
              <a:ea typeface="+mn-lt"/>
              <a:cs typeface="Calibri"/>
            </a:endParaRPr>
          </a:p>
          <a:p>
            <a:pPr marL="342900" indent="-342900">
              <a:buFont typeface="Arial"/>
              <a:buChar char="•"/>
            </a:pPr>
            <a:r>
              <a:rPr lang="en-US" sz="2400" b="1">
                <a:latin typeface="Calibri"/>
                <a:ea typeface="+mn-lt"/>
                <a:cs typeface="Calibri"/>
              </a:rPr>
              <a:t>Pós-</a:t>
            </a:r>
            <a:r>
              <a:rPr lang="en-US" sz="2400" b="1" err="1">
                <a:latin typeface="Calibri"/>
                <a:ea typeface="+mn-lt"/>
                <a:cs typeface="Calibri"/>
              </a:rPr>
              <a:t>graduado</a:t>
            </a:r>
            <a:r>
              <a:rPr lang="en-US" sz="2400" b="1">
                <a:latin typeface="Calibri"/>
                <a:ea typeface="+mn-lt"/>
                <a:cs typeface="Calibri"/>
              </a:rPr>
              <a:t>: </a:t>
            </a:r>
            <a:r>
              <a:rPr lang="en-US" sz="2400">
                <a:latin typeface="Calibri"/>
                <a:ea typeface="+mn-lt"/>
                <a:cs typeface="Calibri"/>
              </a:rPr>
              <a:t>Segurança </a:t>
            </a:r>
            <a:r>
              <a:rPr lang="en-US" sz="2400" err="1">
                <a:latin typeface="Calibri"/>
                <a:ea typeface="+mn-lt"/>
                <a:cs typeface="Calibri"/>
              </a:rPr>
              <a:t>em</a:t>
            </a:r>
            <a:r>
              <a:rPr lang="en-US" sz="2400">
                <a:latin typeface="Calibri"/>
                <a:ea typeface="+mn-lt"/>
                <a:cs typeface="Calibri"/>
              </a:rPr>
              <a:t> redes de </a:t>
            </a:r>
            <a:r>
              <a:rPr lang="en-US" sz="2400" err="1">
                <a:latin typeface="Calibri"/>
                <a:ea typeface="+mn-lt"/>
                <a:cs typeface="Calibri"/>
              </a:rPr>
              <a:t>computadores</a:t>
            </a:r>
            <a:r>
              <a:rPr lang="en-US" sz="2400">
                <a:latin typeface="Calibri"/>
                <a:ea typeface="+mn-lt"/>
                <a:cs typeface="Calibri"/>
              </a:rPr>
              <a:t> - Wyden </a:t>
            </a:r>
            <a:r>
              <a:rPr lang="en-US" sz="2400" err="1">
                <a:latin typeface="Calibri"/>
                <a:ea typeface="+mn-lt"/>
                <a:cs typeface="Calibri"/>
              </a:rPr>
              <a:t>Facimp</a:t>
            </a:r>
            <a:endParaRPr lang="en-US" sz="2400" b="1" err="1">
              <a:latin typeface="Calibri"/>
              <a:cs typeface="Calibri"/>
            </a:endParaRPr>
          </a:p>
          <a:p>
            <a:pPr marL="342900" indent="-342900">
              <a:buFont typeface="Arial"/>
              <a:buChar char="•"/>
            </a:pPr>
            <a:endParaRPr lang="en-US" sz="2400">
              <a:latin typeface="Calibri"/>
              <a:ea typeface="+mn-lt"/>
              <a:cs typeface="Calibri"/>
            </a:endParaRPr>
          </a:p>
          <a:p>
            <a:pPr marL="342900" indent="-342900">
              <a:buFont typeface="Arial"/>
              <a:buChar char="•"/>
            </a:pPr>
            <a:r>
              <a:rPr lang="en-US" sz="2400" b="1">
                <a:solidFill>
                  <a:schemeClr val="accent1"/>
                </a:solidFill>
                <a:latin typeface="Calibri"/>
                <a:ea typeface="+mn-lt"/>
                <a:cs typeface="Calibri"/>
              </a:rPr>
              <a:t>Professor (</a:t>
            </a:r>
            <a:r>
              <a:rPr lang="en-US" sz="2400" b="1" err="1">
                <a:solidFill>
                  <a:schemeClr val="accent1"/>
                </a:solidFill>
                <a:latin typeface="Calibri"/>
                <a:ea typeface="+mn-lt"/>
                <a:cs typeface="Calibri"/>
              </a:rPr>
              <a:t>contratado</a:t>
            </a:r>
            <a:r>
              <a:rPr lang="en-US" sz="2400" b="1">
                <a:solidFill>
                  <a:schemeClr val="accent1"/>
                </a:solidFill>
                <a:latin typeface="Calibri"/>
                <a:ea typeface="+mn-lt"/>
                <a:cs typeface="Calibri"/>
              </a:rPr>
              <a:t>):</a:t>
            </a:r>
          </a:p>
          <a:p>
            <a:pPr marL="342900" indent="-342900">
              <a:buFont typeface="Arial"/>
              <a:buChar char="•"/>
            </a:pPr>
            <a:r>
              <a:rPr lang="en-US" sz="2400" b="1">
                <a:solidFill>
                  <a:schemeClr val="accent1"/>
                </a:solidFill>
                <a:latin typeface="Calibri"/>
                <a:ea typeface="+mn-lt"/>
                <a:cs typeface="Calibri"/>
              </a:rPr>
              <a:t>Pós-</a:t>
            </a:r>
            <a:r>
              <a:rPr lang="en-US" sz="2400" b="1" err="1">
                <a:solidFill>
                  <a:schemeClr val="accent1"/>
                </a:solidFill>
                <a:latin typeface="Calibri"/>
                <a:ea typeface="+mn-lt"/>
                <a:cs typeface="Calibri"/>
              </a:rPr>
              <a:t>graduação</a:t>
            </a:r>
            <a:r>
              <a:rPr lang="en-US" sz="2400" b="1">
                <a:solidFill>
                  <a:schemeClr val="accent1"/>
                </a:solidFill>
                <a:latin typeface="Calibri"/>
                <a:ea typeface="+mn-lt"/>
                <a:cs typeface="Calibri"/>
              </a:rPr>
              <a:t>:</a:t>
            </a:r>
            <a:r>
              <a:rPr lang="en-US" sz="2400">
                <a:solidFill>
                  <a:schemeClr val="accent1"/>
                </a:solidFill>
                <a:latin typeface="Calibri"/>
                <a:ea typeface="+mn-lt"/>
                <a:cs typeface="Calibri"/>
              </a:rPr>
              <a:t> </a:t>
            </a:r>
            <a:r>
              <a:rPr lang="en-US" sz="2400">
                <a:solidFill>
                  <a:schemeClr val="accent1"/>
                </a:solidFill>
                <a:ea typeface="+mn-lt"/>
                <a:cs typeface="+mn-lt"/>
              </a:rPr>
              <a:t>Segurança </a:t>
            </a:r>
            <a:r>
              <a:rPr lang="en-US" sz="2400" err="1">
                <a:solidFill>
                  <a:schemeClr val="accent1"/>
                </a:solidFill>
                <a:ea typeface="+mn-lt"/>
                <a:cs typeface="+mn-lt"/>
              </a:rPr>
              <a:t>em</a:t>
            </a:r>
            <a:r>
              <a:rPr lang="en-US" sz="2400">
                <a:solidFill>
                  <a:schemeClr val="accent1"/>
                </a:solidFill>
                <a:ea typeface="+mn-lt"/>
                <a:cs typeface="+mn-lt"/>
              </a:rPr>
              <a:t> redes de </a:t>
            </a:r>
            <a:r>
              <a:rPr lang="en-US" sz="2400" err="1">
                <a:solidFill>
                  <a:schemeClr val="accent1"/>
                </a:solidFill>
                <a:ea typeface="+mn-lt"/>
                <a:cs typeface="+mn-lt"/>
              </a:rPr>
              <a:t>computadores</a:t>
            </a:r>
            <a:r>
              <a:rPr lang="en-US" sz="2400">
                <a:solidFill>
                  <a:schemeClr val="accent1"/>
                </a:solidFill>
                <a:ea typeface="+mn-lt"/>
                <a:cs typeface="+mn-lt"/>
              </a:rPr>
              <a:t> - Wyden </a:t>
            </a:r>
            <a:r>
              <a:rPr lang="en-US" sz="2400" err="1">
                <a:solidFill>
                  <a:schemeClr val="accent1"/>
                </a:solidFill>
                <a:ea typeface="+mn-lt"/>
                <a:cs typeface="+mn-lt"/>
              </a:rPr>
              <a:t>Facimp</a:t>
            </a:r>
          </a:p>
          <a:p>
            <a:pPr marL="342900" indent="-342900">
              <a:buFont typeface="Arial,Sans-Serif"/>
              <a:buChar char="•"/>
            </a:pPr>
            <a:r>
              <a:rPr lang="en-US" sz="2400" b="1">
                <a:solidFill>
                  <a:schemeClr val="accent2"/>
                </a:solidFill>
                <a:ea typeface="+mn-lt"/>
                <a:cs typeface="+mn-lt"/>
              </a:rPr>
              <a:t>Professor (</a:t>
            </a:r>
            <a:r>
              <a:rPr lang="en-US" sz="2400" b="1" err="1">
                <a:solidFill>
                  <a:schemeClr val="accent2"/>
                </a:solidFill>
                <a:ea typeface="+mn-lt"/>
                <a:cs typeface="+mn-lt"/>
              </a:rPr>
              <a:t>Efetivado</a:t>
            </a:r>
            <a:r>
              <a:rPr lang="en-US" sz="2400" b="1">
                <a:solidFill>
                  <a:schemeClr val="accent2"/>
                </a:solidFill>
                <a:ea typeface="+mn-lt"/>
                <a:cs typeface="+mn-lt"/>
              </a:rPr>
              <a:t>):</a:t>
            </a:r>
            <a:endParaRPr lang="en-US" b="1">
              <a:solidFill>
                <a:schemeClr val="accent2"/>
              </a:solidFill>
              <a:ea typeface="Calibri"/>
              <a:cs typeface="Calibri" panose="020F0502020204030204"/>
            </a:endParaRPr>
          </a:p>
          <a:p>
            <a:pPr marL="342900" indent="-342900">
              <a:buFont typeface="Arial,Sans-Serif"/>
              <a:buChar char="•"/>
            </a:pPr>
            <a:r>
              <a:rPr lang="en-US" sz="2400" b="1" err="1">
                <a:solidFill>
                  <a:schemeClr val="accent2"/>
                </a:solidFill>
                <a:latin typeface="Calibri"/>
                <a:ea typeface="+mn-lt"/>
                <a:cs typeface="Calibri"/>
              </a:rPr>
              <a:t>Graduação</a:t>
            </a:r>
            <a:r>
              <a:rPr lang="en-US" sz="2400" b="1">
                <a:solidFill>
                  <a:schemeClr val="accent2"/>
                </a:solidFill>
                <a:latin typeface="Calibri"/>
                <a:ea typeface="+mn-lt"/>
                <a:cs typeface="Calibri"/>
              </a:rPr>
              <a:t>:</a:t>
            </a:r>
            <a:r>
              <a:rPr lang="en-US" sz="2400">
                <a:solidFill>
                  <a:schemeClr val="accent2"/>
                </a:solidFill>
                <a:latin typeface="Calibri"/>
                <a:ea typeface="+mn-lt"/>
                <a:cs typeface="Calibri"/>
              </a:rPr>
              <a:t> Todo </a:t>
            </a:r>
            <a:r>
              <a:rPr lang="en-US" sz="2400" err="1">
                <a:solidFill>
                  <a:schemeClr val="accent2"/>
                </a:solidFill>
                <a:latin typeface="Calibri"/>
                <a:ea typeface="+mn-lt"/>
                <a:cs typeface="Calibri"/>
              </a:rPr>
              <a:t>núcleo</a:t>
            </a:r>
            <a:r>
              <a:rPr lang="en-US" sz="2400">
                <a:solidFill>
                  <a:schemeClr val="accent2"/>
                </a:solidFill>
                <a:latin typeface="Calibri"/>
                <a:ea typeface="+mn-lt"/>
                <a:cs typeface="Calibri"/>
              </a:rPr>
              <a:t> de T.I. - Wyden </a:t>
            </a:r>
            <a:r>
              <a:rPr lang="en-US" sz="2400" err="1">
                <a:solidFill>
                  <a:schemeClr val="accent2"/>
                </a:solidFill>
                <a:latin typeface="Calibri"/>
                <a:ea typeface="+mn-lt"/>
                <a:cs typeface="Calibri"/>
              </a:rPr>
              <a:t>Facimp</a:t>
            </a:r>
          </a:p>
          <a:p>
            <a:pPr marL="342900" indent="-342900">
              <a:buFont typeface="Arial,Sans-Serif"/>
              <a:buChar char="•"/>
            </a:pPr>
            <a:r>
              <a:rPr lang="en-US" sz="2400" b="1">
                <a:solidFill>
                  <a:schemeClr val="accent6"/>
                </a:solidFill>
                <a:ea typeface="+mn-lt"/>
                <a:cs typeface="+mn-lt"/>
              </a:rPr>
              <a:t>Tech Lead </a:t>
            </a:r>
            <a:r>
              <a:rPr lang="en-US" sz="2400" b="1" err="1">
                <a:solidFill>
                  <a:schemeClr val="accent6"/>
                </a:solidFill>
                <a:latin typeface="Calibri"/>
                <a:ea typeface="Calibri"/>
                <a:cs typeface="Calibri"/>
              </a:rPr>
              <a:t>na</a:t>
            </a:r>
            <a:r>
              <a:rPr lang="en-US" sz="2400" b="1">
                <a:solidFill>
                  <a:schemeClr val="accent6"/>
                </a:solidFill>
                <a:latin typeface="Calibri"/>
                <a:ea typeface="Calibri"/>
                <a:cs typeface="Calibri"/>
              </a:rPr>
              <a:t> </a:t>
            </a:r>
            <a:r>
              <a:rPr lang="en-US" sz="2400" b="1" err="1">
                <a:solidFill>
                  <a:schemeClr val="accent6"/>
                </a:solidFill>
                <a:latin typeface="Calibri"/>
                <a:ea typeface="Calibri"/>
                <a:cs typeface="Calibri"/>
              </a:rPr>
              <a:t>Motoca</a:t>
            </a:r>
            <a:r>
              <a:rPr lang="en-US" sz="2400" b="1">
                <a:solidFill>
                  <a:schemeClr val="accent6"/>
                </a:solidFill>
                <a:latin typeface="Calibri"/>
                <a:ea typeface="Calibri"/>
                <a:cs typeface="Calibri"/>
              </a:rPr>
              <a:t> Systems</a:t>
            </a:r>
          </a:p>
          <a:p>
            <a:pPr marL="342900" indent="-342900">
              <a:buFont typeface="Arial,Sans-Serif"/>
              <a:buChar char="•"/>
            </a:pPr>
            <a:endParaRPr lang="en-US" sz="2400">
              <a:latin typeface="Calibri"/>
              <a:cs typeface="Calibri"/>
            </a:endParaRPr>
          </a:p>
          <a:p>
            <a:r>
              <a:rPr lang="en-US" sz="1400" b="1">
                <a:latin typeface="Calibri"/>
                <a:cs typeface="Calibri"/>
              </a:rPr>
              <a:t>Redes </a:t>
            </a:r>
            <a:r>
              <a:rPr lang="en-US" sz="1400" b="1" err="1">
                <a:latin typeface="Calibri"/>
                <a:cs typeface="Calibri"/>
              </a:rPr>
              <a:t>sociais</a:t>
            </a:r>
            <a:r>
              <a:rPr lang="en-US" sz="1400" b="1">
                <a:latin typeface="Calibri"/>
                <a:cs typeface="Calibri"/>
              </a:rPr>
              <a:t>:</a:t>
            </a:r>
            <a:endParaRPr lang="en-US" sz="2000">
              <a:latin typeface="Calibri"/>
              <a:cs typeface="Calibri"/>
            </a:endParaRPr>
          </a:p>
          <a:p>
            <a:pPr marL="285750" indent="-285750">
              <a:buFont typeface="Arial"/>
              <a:buChar char="•"/>
            </a:pPr>
            <a:r>
              <a:rPr lang="en-US" sz="1400" b="1" err="1">
                <a:latin typeface="Calibri"/>
                <a:cs typeface="Calibri"/>
              </a:rPr>
              <a:t>Linkedin</a:t>
            </a:r>
            <a:r>
              <a:rPr lang="en-US" sz="1400" b="1">
                <a:latin typeface="Calibri"/>
                <a:cs typeface="Calibri"/>
              </a:rPr>
              <a:t>: </a:t>
            </a:r>
            <a:r>
              <a:rPr lang="en-US" sz="1400">
                <a:latin typeface="Calibri"/>
                <a:cs typeface="Calibri"/>
              </a:rPr>
              <a:t>https://www.linkedin.com/in/thalles-canela/ </a:t>
            </a:r>
          </a:p>
          <a:p>
            <a:pPr marL="285750" indent="-285750">
              <a:buFont typeface="Arial"/>
              <a:buChar char="•"/>
            </a:pPr>
            <a:r>
              <a:rPr lang="en-US" sz="1400" b="1">
                <a:latin typeface="Calibri"/>
                <a:cs typeface="Calibri"/>
              </a:rPr>
              <a:t>YouTube: </a:t>
            </a:r>
            <a:r>
              <a:rPr lang="en-US" sz="1400">
                <a:latin typeface="Calibri"/>
                <a:cs typeface="Calibri"/>
              </a:rPr>
              <a:t>https://www.youtube.com/aXR6CyberSecurity </a:t>
            </a:r>
          </a:p>
          <a:p>
            <a:pPr marL="285750" indent="-285750">
              <a:buFont typeface="Arial"/>
              <a:buChar char="•"/>
            </a:pPr>
            <a:r>
              <a:rPr lang="en-US" sz="1400" b="1">
                <a:latin typeface="Calibri"/>
                <a:cs typeface="Calibri"/>
              </a:rPr>
              <a:t>Facebook: </a:t>
            </a:r>
            <a:r>
              <a:rPr lang="en-US" sz="1400">
                <a:latin typeface="Calibri"/>
                <a:cs typeface="Calibri"/>
              </a:rPr>
              <a:t>https://www.facebook.com/axr6PenTest </a:t>
            </a:r>
          </a:p>
          <a:p>
            <a:pPr marL="285750" indent="-285750">
              <a:buFont typeface="Arial"/>
              <a:buChar char="•"/>
            </a:pPr>
            <a:r>
              <a:rPr lang="en-US" sz="1400" b="1">
                <a:latin typeface="Calibri"/>
                <a:cs typeface="Calibri"/>
              </a:rPr>
              <a:t>Instagram: </a:t>
            </a:r>
            <a:r>
              <a:rPr lang="en-US" sz="1400">
                <a:latin typeface="Calibri"/>
                <a:cs typeface="Calibri"/>
              </a:rPr>
              <a:t>https://www.instagram.com/thalles_canela</a:t>
            </a:r>
          </a:p>
          <a:p>
            <a:pPr marL="285750" indent="-285750">
              <a:buFont typeface="Arial"/>
              <a:buChar char="•"/>
            </a:pPr>
            <a:r>
              <a:rPr lang="en-US" sz="1400" b="1" err="1">
                <a:latin typeface="Calibri"/>
                <a:cs typeface="Calibri"/>
              </a:rPr>
              <a:t>Github</a:t>
            </a:r>
            <a:r>
              <a:rPr lang="en-US" sz="1400" b="1">
                <a:latin typeface="Calibri"/>
                <a:cs typeface="Calibri"/>
              </a:rPr>
              <a:t>: </a:t>
            </a:r>
            <a:r>
              <a:rPr lang="en-US" sz="1400">
                <a:latin typeface="Calibri"/>
                <a:cs typeface="Calibri"/>
              </a:rPr>
              <a:t>https://github.com/ThallesCanela </a:t>
            </a:r>
          </a:p>
          <a:p>
            <a:pPr marL="285750" indent="-285750">
              <a:buFont typeface="Arial"/>
              <a:buChar char="•"/>
            </a:pPr>
            <a:r>
              <a:rPr lang="en-US" sz="1400" b="1" err="1">
                <a:latin typeface="Calibri"/>
                <a:cs typeface="Calibri"/>
              </a:rPr>
              <a:t>Github</a:t>
            </a:r>
            <a:r>
              <a:rPr lang="en-US" sz="1400" b="1">
                <a:latin typeface="Calibri"/>
                <a:cs typeface="Calibri"/>
              </a:rPr>
              <a:t>: </a:t>
            </a:r>
            <a:r>
              <a:rPr lang="en-US" sz="1400">
                <a:latin typeface="Calibri"/>
                <a:cs typeface="Calibri"/>
              </a:rPr>
              <a:t>https://github.com/aXR6 </a:t>
            </a:r>
          </a:p>
          <a:p>
            <a:pPr marL="285750" indent="-285750">
              <a:buFont typeface="Arial"/>
              <a:buChar char="•"/>
            </a:pPr>
            <a:r>
              <a:rPr lang="en-US" sz="1400" b="1">
                <a:latin typeface="Calibri"/>
                <a:cs typeface="Calibri"/>
              </a:rPr>
              <a:t>Twitter: </a:t>
            </a:r>
            <a:r>
              <a:rPr lang="en-US" sz="1400">
                <a:latin typeface="Calibri"/>
                <a:cs typeface="Calibri"/>
              </a:rPr>
              <a:t>https://twitter.com/Axr6S</a:t>
            </a:r>
            <a:endParaRPr lang="en-US" sz="1100">
              <a:solidFill>
                <a:srgbClr val="FFFFFF"/>
              </a:solidFill>
              <a:latin typeface="Calibri"/>
              <a:cs typeface="Calibri"/>
            </a:endParaRPr>
          </a:p>
        </p:txBody>
      </p:sp>
    </p:spTree>
    <p:extLst>
      <p:ext uri="{BB962C8B-B14F-4D97-AF65-F5344CB8AC3E}">
        <p14:creationId xmlns:p14="http://schemas.microsoft.com/office/powerpoint/2010/main" val="6457509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2BE80C9-2DE6-A43B-CD69-F9A08746D60F}"/>
              </a:ext>
            </a:extLst>
          </p:cNvPr>
          <p:cNvSpPr>
            <a:spLocks noGrp="1"/>
          </p:cNvSpPr>
          <p:nvPr>
            <p:ph type="title"/>
          </p:nvPr>
        </p:nvSpPr>
        <p:spPr>
          <a:xfrm>
            <a:off x="1115568" y="548640"/>
            <a:ext cx="10168128" cy="1179576"/>
          </a:xfrm>
        </p:spPr>
        <p:txBody>
          <a:bodyPr>
            <a:normAutofit/>
          </a:bodyPr>
          <a:lstStyle/>
          <a:p>
            <a:r>
              <a:rPr lang="pt-BR" sz="4000" b="1" cap="all">
                <a:highlight>
                  <a:srgbClr val="FFFF00"/>
                </a:highlight>
                <a:ea typeface="+mj-lt"/>
                <a:cs typeface="+mj-lt"/>
              </a:rPr>
              <a:t>BBS: Funcionamento</a:t>
            </a:r>
            <a:endParaRPr lang="pt-BR" sz="4000">
              <a:highlight>
                <a:srgbClr val="FFFF00"/>
              </a:highlight>
              <a:ea typeface="+mj-lt"/>
              <a:cs typeface="+mj-l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D723CEC3-6408-9EF7-1EBD-B512F90C2B5E}"/>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BBS é a abreviação de Bulletin Board System (em inglês, sistema de quadro de avisos), um sistema de comunicação via mensagens de texto. Funciona em microcomputadores conectados a uma rede paga ou gratuita por meio de uma linha telefônica e um modem.</a:t>
            </a:r>
            <a:endParaRPr lang="pt-BR" dirty="0"/>
          </a:p>
        </p:txBody>
      </p:sp>
    </p:spTree>
    <p:extLst>
      <p:ext uri="{BB962C8B-B14F-4D97-AF65-F5344CB8AC3E}">
        <p14:creationId xmlns:p14="http://schemas.microsoft.com/office/powerpoint/2010/main" val="27013098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EF990BEE-3242-2CEC-1DED-2AE593C61BFE}"/>
              </a:ext>
            </a:extLst>
          </p:cNvPr>
          <p:cNvSpPr>
            <a:spLocks noGrp="1"/>
          </p:cNvSpPr>
          <p:nvPr>
            <p:ph type="title"/>
          </p:nvPr>
        </p:nvSpPr>
        <p:spPr>
          <a:xfrm>
            <a:off x="1115568" y="548640"/>
            <a:ext cx="10168128" cy="1179576"/>
          </a:xfrm>
        </p:spPr>
        <p:txBody>
          <a:bodyPr>
            <a:normAutofit/>
          </a:bodyPr>
          <a:lstStyle/>
          <a:p>
            <a:r>
              <a:rPr lang="pt-BR" sz="4000" b="1" cap="all">
                <a:highlight>
                  <a:srgbClr val="FFFF00"/>
                </a:highlight>
                <a:ea typeface="+mj-lt"/>
                <a:cs typeface="+mj-lt"/>
              </a:rPr>
              <a:t>BBS: </a:t>
            </a:r>
            <a:r>
              <a:rPr lang="pt-BR" sz="4000" b="1" cap="all">
                <a:highlight>
                  <a:srgbClr val="FFFF00"/>
                </a:highlight>
              </a:rPr>
              <a:t>A</a:t>
            </a:r>
            <a:r>
              <a:rPr lang="pt-BR" sz="4000" b="1">
                <a:highlight>
                  <a:srgbClr val="FFFF00"/>
                </a:highlight>
              </a:rPr>
              <a:t>inda é utilizado hoje?</a:t>
            </a:r>
            <a:endParaRPr lang="pt-BR" sz="4000" b="1">
              <a:highlight>
                <a:srgbClr val="FFFF00"/>
              </a:highlight>
              <a:ea typeface="Calibri Light" panose="020F0302020204030204"/>
              <a:cs typeface="Calibri Light" panose="020F0302020204030204"/>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960877A4-E949-C84C-B006-E4858BCC167B}"/>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Apesar do domínio da internet, o BBS sobrevive. Conforme o levantamento, existem de 900 a 1.000 sistemas ativos, a maioria nos Estados Unidos. Umas poucas dezenas funcionam com conexão via linha telefônica discada (ou dial-up, em inglês), como nos primeiros anos da CBBS de Christensen e </a:t>
            </a:r>
            <a:r>
              <a:rPr lang="pt-BR" sz="2200" dirty="0" err="1">
                <a:ea typeface="+mn-lt"/>
                <a:cs typeface="+mn-lt"/>
              </a:rPr>
              <a:t>Suess</a:t>
            </a:r>
            <a:r>
              <a:rPr lang="pt-BR" sz="2200" dirty="0">
                <a:ea typeface="+mn-lt"/>
                <a:cs typeface="+mn-lt"/>
              </a:rPr>
              <a:t>.</a:t>
            </a:r>
            <a:endParaRPr lang="pt-BR" sz="2200" dirty="0">
              <a:ea typeface="Calibri" panose="020F0502020204030204"/>
              <a:cs typeface="Calibri" panose="020F0502020204030204"/>
            </a:endParaRPr>
          </a:p>
        </p:txBody>
      </p:sp>
    </p:spTree>
    <p:extLst>
      <p:ext uri="{BB962C8B-B14F-4D97-AF65-F5344CB8AC3E}">
        <p14:creationId xmlns:p14="http://schemas.microsoft.com/office/powerpoint/2010/main" val="41740540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AC51242-D19C-21BA-CF2A-5F3E79115B6A}"/>
              </a:ext>
            </a:extLst>
          </p:cNvPr>
          <p:cNvSpPr>
            <a:spLocks noGrp="1"/>
          </p:cNvSpPr>
          <p:nvPr>
            <p:ph type="title"/>
          </p:nvPr>
        </p:nvSpPr>
        <p:spPr>
          <a:xfrm>
            <a:off x="1115568" y="548640"/>
            <a:ext cx="10168128" cy="1179576"/>
          </a:xfrm>
        </p:spPr>
        <p:txBody>
          <a:bodyPr>
            <a:normAutofit/>
          </a:bodyPr>
          <a:lstStyle/>
          <a:p>
            <a:r>
              <a:rPr lang="pt-BR" sz="4000" b="1" cap="all">
                <a:highlight>
                  <a:srgbClr val="FFFF00"/>
                </a:highlight>
                <a:ea typeface="+mj-lt"/>
                <a:cs typeface="+mj-lt"/>
              </a:rPr>
              <a:t>BBS: </a:t>
            </a:r>
            <a:r>
              <a:rPr lang="pt-BR" sz="4000" b="1">
                <a:highlight>
                  <a:srgbClr val="FFFF00"/>
                </a:highlight>
              </a:rPr>
              <a:t>O que substituiu o Bulletin Board System?</a:t>
            </a:r>
            <a:endParaRPr lang="pt-BR" sz="4000" b="1">
              <a:highlight>
                <a:srgbClr val="FFFF00"/>
              </a:highlight>
              <a:ea typeface="Calibri Light" panose="020F0302020204030204"/>
              <a:cs typeface="Calibri Light" panose="020F0302020204030204"/>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DAB655D3-2A1B-AF8A-A032-1BF022BFA5CC}"/>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O BBS foi substituído por fóruns e serviços de e-mail da internet, à medida que a nova tecnologia se popularizou no formato da World </a:t>
            </a:r>
            <a:r>
              <a:rPr lang="pt-BR" sz="2200" dirty="0" err="1">
                <a:ea typeface="+mn-lt"/>
                <a:cs typeface="+mn-lt"/>
              </a:rPr>
              <a:t>Wide</a:t>
            </a:r>
            <a:r>
              <a:rPr lang="pt-BR" sz="2200" dirty="0">
                <a:ea typeface="+mn-lt"/>
                <a:cs typeface="+mn-lt"/>
              </a:rPr>
              <a:t> Web e dos navegadores. No início deste século, diversos BBS pagos viraram provedores de acesso discado à internet. Normalmente, eles ofereciam um endereço próprio de e-mail para o usuário, que precisava ter uma linha telefônica para conectar o seu computador à rede.</a:t>
            </a:r>
            <a:endParaRPr lang="pt-BR" sz="2200" dirty="0">
              <a:ea typeface="Calibri" panose="020F0502020204030204"/>
              <a:cs typeface="Calibri" panose="020F0502020204030204"/>
            </a:endParaRPr>
          </a:p>
        </p:txBody>
      </p:sp>
    </p:spTree>
    <p:extLst>
      <p:ext uri="{BB962C8B-B14F-4D97-AF65-F5344CB8AC3E}">
        <p14:creationId xmlns:p14="http://schemas.microsoft.com/office/powerpoint/2010/main" val="11305130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01144B0-A52F-2E71-DB3A-BC81C0388B73}"/>
              </a:ext>
            </a:extLst>
          </p:cNvPr>
          <p:cNvSpPr>
            <a:spLocks noGrp="1"/>
          </p:cNvSpPr>
          <p:nvPr>
            <p:ph type="title"/>
          </p:nvPr>
        </p:nvSpPr>
        <p:spPr>
          <a:xfrm>
            <a:off x="1115568" y="548640"/>
            <a:ext cx="10168128" cy="1179576"/>
          </a:xfrm>
        </p:spPr>
        <p:txBody>
          <a:bodyPr>
            <a:normAutofit/>
          </a:bodyPr>
          <a:lstStyle/>
          <a:p>
            <a:r>
              <a:rPr lang="pt-BR" sz="4000" b="1">
                <a:ea typeface="+mj-lt"/>
                <a:cs typeface="+mj-lt"/>
              </a:rPr>
              <a:t>6 - O início do compartilhamento de dados</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DEF199F3-F443-6B3B-3029-EF6BAF8F1F65}"/>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Então, nos anos 1990, ocorreu a união dessas duas ideias, a possibilidade de compartilhamento de dados e informações por usuários e empresas utilizando o mesmo meio físico, surgindo assim a internet.</a:t>
            </a:r>
            <a:endParaRPr lang="pt-BR" sz="2200" dirty="0">
              <a:ea typeface="Calibri" panose="020F0502020204030204"/>
              <a:cs typeface="Calibri" panose="020F0502020204030204"/>
            </a:endParaRPr>
          </a:p>
        </p:txBody>
      </p:sp>
    </p:spTree>
    <p:extLst>
      <p:ext uri="{BB962C8B-B14F-4D97-AF65-F5344CB8AC3E}">
        <p14:creationId xmlns:p14="http://schemas.microsoft.com/office/powerpoint/2010/main" val="3310852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17338C45-3910-EA08-1CF3-7F1E35061C34}"/>
              </a:ext>
            </a:extLst>
          </p:cNvPr>
          <p:cNvSpPr>
            <a:spLocks noGrp="1"/>
          </p:cNvSpPr>
          <p:nvPr>
            <p:ph type="title"/>
          </p:nvPr>
        </p:nvSpPr>
        <p:spPr>
          <a:xfrm>
            <a:off x="1115568" y="548640"/>
            <a:ext cx="10168128" cy="1179576"/>
          </a:xfrm>
        </p:spPr>
        <p:txBody>
          <a:bodyPr>
            <a:normAutofit/>
          </a:bodyPr>
          <a:lstStyle/>
          <a:p>
            <a:r>
              <a:rPr lang="pt-BR" sz="4000" b="1">
                <a:ea typeface="+mj-lt"/>
                <a:cs typeface="+mj-lt"/>
              </a:rPr>
              <a:t>7 - A internet hoje</a:t>
            </a:r>
            <a:endParaRPr lang="pt-BR" sz="4000" b="1">
              <a:ea typeface="Calibri Light"/>
              <a:cs typeface="Calibri Ligh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5B55CC5B-A274-515C-6DDA-75E05C6C3F21}"/>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Atualmente, estamos vivenciando a segunda geração da internet, em que uma determinada informação não está disponível em apenas um local físico do mundo. Hoje, as informações estão disponíveis no conceito de nuvens, isto é, a mesma informação pode estar em vários locais do mundo e ainda ser mudada de local sem que os usuários percebam essa movimentação.</a:t>
            </a:r>
            <a:endParaRPr lang="pt-BR" sz="2200" dirty="0">
              <a:cs typeface="Calibri" panose="020F0502020204030204"/>
            </a:endParaRPr>
          </a:p>
        </p:txBody>
      </p:sp>
    </p:spTree>
    <p:extLst>
      <p:ext uri="{BB962C8B-B14F-4D97-AF65-F5344CB8AC3E}">
        <p14:creationId xmlns:p14="http://schemas.microsoft.com/office/powerpoint/2010/main" val="1193714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C5D07DA8-328C-93F7-6163-B3D7F647A330}"/>
              </a:ext>
            </a:extLst>
          </p:cNvPr>
          <p:cNvSpPr>
            <a:spLocks noGrp="1"/>
          </p:cNvSpPr>
          <p:nvPr>
            <p:ph type="title"/>
          </p:nvPr>
        </p:nvSpPr>
        <p:spPr>
          <a:xfrm>
            <a:off x="1115568" y="548640"/>
            <a:ext cx="10168128" cy="1179576"/>
          </a:xfrm>
        </p:spPr>
        <p:txBody>
          <a:bodyPr>
            <a:normAutofit/>
          </a:bodyPr>
          <a:lstStyle/>
          <a:p>
            <a:r>
              <a:rPr lang="pt-BR" sz="4000" b="1">
                <a:ea typeface="+mj-lt"/>
                <a:cs typeface="+mj-lt"/>
              </a:rPr>
              <a:t>8 - Arquitetura de servidores e ponto a ponto</a:t>
            </a:r>
            <a:endParaRPr lang="pt-BR" sz="4000" b="1"/>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DFBF90C6-20AF-E194-63B8-4183363B2167}"/>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Se você necessita interligar computadores domésticos ou empresariais, a maneira mais simples de implantar uma rede de computadores é cada usuário compartilhar pastas de seus computadores para serem acessadas por outros. Dessa maneira, você está utilizando a arquitetura ponto a ponto, na qual todos os computadores da rede compartilham e acessam dados dos outros computadores.</a:t>
            </a:r>
            <a:endParaRPr lang="pt-BR" sz="2200" dirty="0">
              <a:cs typeface="Calibri" panose="020F0502020204030204"/>
            </a:endParaRPr>
          </a:p>
        </p:txBody>
      </p:sp>
    </p:spTree>
    <p:extLst>
      <p:ext uri="{BB962C8B-B14F-4D97-AF65-F5344CB8AC3E}">
        <p14:creationId xmlns:p14="http://schemas.microsoft.com/office/powerpoint/2010/main" val="2380725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68A4564-7E2B-47CC-B017-41442209920D}"/>
              </a:ext>
            </a:extLst>
          </p:cNvPr>
          <p:cNvSpPr>
            <a:spLocks noGrp="1"/>
          </p:cNvSpPr>
          <p:nvPr>
            <p:ph type="title"/>
          </p:nvPr>
        </p:nvSpPr>
        <p:spPr>
          <a:xfrm>
            <a:off x="1115568" y="548640"/>
            <a:ext cx="10168128" cy="1179576"/>
          </a:xfrm>
        </p:spPr>
        <p:txBody>
          <a:bodyPr>
            <a:normAutofit/>
          </a:bodyPr>
          <a:lstStyle/>
          <a:p>
            <a:r>
              <a:rPr lang="pt-BR" sz="4000" b="1">
                <a:ea typeface="+mj-lt"/>
                <a:cs typeface="+mj-lt"/>
              </a:rPr>
              <a:t>9 - Arquitetura de servidores e ponto a ponto</a:t>
            </a:r>
            <a:endParaRPr lang="pt-BR" sz="4000">
              <a:ea typeface="+mj-lt"/>
              <a:cs typeface="+mj-l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3606E944-EF1F-9AE7-C630-68F1D6E723E3}"/>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Na arquitetura de servidores, existe um computador responsável por manter e disponibilizar a informação, chamado de servidor; os computadores que acessam essa informação são chamados de estações.</a:t>
            </a:r>
            <a:endParaRPr lang="pt-BR" sz="2200" dirty="0">
              <a:cs typeface="Calibri" panose="020F0502020204030204"/>
            </a:endParaRPr>
          </a:p>
        </p:txBody>
      </p:sp>
    </p:spTree>
    <p:extLst>
      <p:ext uri="{BB962C8B-B14F-4D97-AF65-F5344CB8AC3E}">
        <p14:creationId xmlns:p14="http://schemas.microsoft.com/office/powerpoint/2010/main" val="2409195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1DBB38AA-4547-275C-2A70-A2B58D0E4864}"/>
              </a:ext>
            </a:extLst>
          </p:cNvPr>
          <p:cNvSpPr>
            <a:spLocks noGrp="1"/>
          </p:cNvSpPr>
          <p:nvPr>
            <p:ph type="title"/>
          </p:nvPr>
        </p:nvSpPr>
        <p:spPr>
          <a:xfrm>
            <a:off x="1115568" y="548640"/>
            <a:ext cx="10168128" cy="1179576"/>
          </a:xfrm>
        </p:spPr>
        <p:txBody>
          <a:bodyPr>
            <a:normAutofit/>
          </a:bodyPr>
          <a:lstStyle/>
          <a:p>
            <a:r>
              <a:rPr lang="pt-BR" sz="4000" b="1">
                <a:ea typeface="+mj-lt"/>
                <a:cs typeface="+mj-lt"/>
              </a:rPr>
              <a:t>10 - Arquitetura de servidores e ponto a ponto</a:t>
            </a:r>
            <a:endParaRPr lang="pt-BR" sz="4000">
              <a:ea typeface="+mj-lt"/>
              <a:cs typeface="+mj-l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E92367A4-C5AF-7E75-848B-19CE0866B148}"/>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Essa arquitetura é muito utilizada em empresas e instituições que precisam garantir a segurança e a disponibilidade das informações, pois, com os dados centralizados, é muito mais fácil executar cópias de segurança (backup) ou garantir a segurança das informações contra possíveis ataques.</a:t>
            </a:r>
            <a:endParaRPr lang="pt-BR" sz="2200" dirty="0">
              <a:cs typeface="Calibri" panose="020F0502020204030204"/>
            </a:endParaRPr>
          </a:p>
        </p:txBody>
      </p:sp>
    </p:spTree>
    <p:extLst>
      <p:ext uri="{BB962C8B-B14F-4D97-AF65-F5344CB8AC3E}">
        <p14:creationId xmlns:p14="http://schemas.microsoft.com/office/powerpoint/2010/main" val="980095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1F2D4796-EBFD-CE50-CD0A-DF9D0D023F02}"/>
              </a:ext>
            </a:extLst>
          </p:cNvPr>
          <p:cNvSpPr>
            <a:spLocks noGrp="1"/>
          </p:cNvSpPr>
          <p:nvPr>
            <p:ph type="title"/>
          </p:nvPr>
        </p:nvSpPr>
        <p:spPr>
          <a:xfrm>
            <a:off x="1115568" y="548640"/>
            <a:ext cx="10168128" cy="1179576"/>
          </a:xfrm>
        </p:spPr>
        <p:txBody>
          <a:bodyPr>
            <a:normAutofit/>
          </a:bodyPr>
          <a:lstStyle/>
          <a:p>
            <a:r>
              <a:rPr lang="pt-BR" sz="3700" b="1">
                <a:ea typeface="+mj-lt"/>
                <a:cs typeface="+mj-lt"/>
              </a:rPr>
              <a:t>11 - Arquitetura de servidores e ponto a ponto - DICA</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13D5C453-1CC6-49B5-B7A1-90AAF3DF65CB}"/>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A arquitetura ponto a ponto pode ser expandida para a internet, em que, por meio de programas específicos, é possível compartilhar arquivos com outros usuários que estão na internet. Faça uma pesquisa sobre </a:t>
            </a:r>
            <a:r>
              <a:rPr lang="pt-BR" sz="2200" dirty="0" err="1">
                <a:ea typeface="+mn-lt"/>
                <a:cs typeface="+mn-lt"/>
              </a:rPr>
              <a:t>peer</a:t>
            </a:r>
            <a:r>
              <a:rPr lang="pt-BR" sz="2200" dirty="0">
                <a:ea typeface="+mn-lt"/>
                <a:cs typeface="+mn-lt"/>
              </a:rPr>
              <a:t> </a:t>
            </a:r>
            <a:r>
              <a:rPr lang="pt-BR" sz="2200" dirty="0" err="1">
                <a:ea typeface="+mn-lt"/>
                <a:cs typeface="+mn-lt"/>
              </a:rPr>
              <a:t>to</a:t>
            </a:r>
            <a:r>
              <a:rPr lang="pt-BR" sz="2200" dirty="0">
                <a:ea typeface="+mn-lt"/>
                <a:cs typeface="+mn-lt"/>
              </a:rPr>
              <a:t> </a:t>
            </a:r>
            <a:r>
              <a:rPr lang="pt-BR" sz="2200" dirty="0" err="1">
                <a:ea typeface="+mn-lt"/>
                <a:cs typeface="+mn-lt"/>
              </a:rPr>
              <a:t>peer</a:t>
            </a:r>
            <a:r>
              <a:rPr lang="pt-BR" sz="2200" dirty="0">
                <a:ea typeface="+mn-lt"/>
                <a:cs typeface="+mn-lt"/>
              </a:rPr>
              <a:t> </a:t>
            </a:r>
            <a:r>
              <a:rPr lang="pt-BR" sz="2200" dirty="0" err="1">
                <a:ea typeface="+mn-lt"/>
                <a:cs typeface="+mn-lt"/>
              </a:rPr>
              <a:t>client</a:t>
            </a:r>
            <a:r>
              <a:rPr lang="pt-BR" sz="2200" dirty="0">
                <a:ea typeface="+mn-lt"/>
                <a:cs typeface="+mn-lt"/>
              </a:rPr>
              <a:t>.</a:t>
            </a:r>
            <a:endParaRPr lang="pt-BR" sz="2200" dirty="0">
              <a:cs typeface="Calibri" panose="020F0502020204030204"/>
            </a:endParaRPr>
          </a:p>
        </p:txBody>
      </p:sp>
    </p:spTree>
    <p:extLst>
      <p:ext uri="{BB962C8B-B14F-4D97-AF65-F5344CB8AC3E}">
        <p14:creationId xmlns:p14="http://schemas.microsoft.com/office/powerpoint/2010/main" val="36489221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418EB2B-8BBE-233C-1C70-93D9220CCCF9}"/>
              </a:ext>
            </a:extLst>
          </p:cNvPr>
          <p:cNvSpPr>
            <a:spLocks noGrp="1"/>
          </p:cNvSpPr>
          <p:nvPr>
            <p:ph type="title"/>
          </p:nvPr>
        </p:nvSpPr>
        <p:spPr>
          <a:xfrm>
            <a:off x="1115568" y="548640"/>
            <a:ext cx="10168128" cy="1179576"/>
          </a:xfrm>
        </p:spPr>
        <p:txBody>
          <a:bodyPr>
            <a:normAutofit/>
          </a:bodyPr>
          <a:lstStyle/>
          <a:p>
            <a:r>
              <a:rPr lang="pt-BR" sz="4000" b="1">
                <a:ea typeface="+mj-lt"/>
                <a:cs typeface="+mj-lt"/>
              </a:rPr>
              <a:t>12 - Internet, intranet e extranet</a:t>
            </a:r>
            <a:endParaRPr lang="pt-BR" sz="4000" b="1">
              <a:ea typeface="Calibri Light"/>
              <a:cs typeface="Calibri Ligh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88F788B1-EEAD-38B8-61B9-3DBC32C8441C}"/>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Como vimos, a internet é uma estrutura que possibilita o compartilhamento de informação de forma mundial entre todos. Contudo, algumas informações não devem ser públicas, principalmente na área empresarial.</a:t>
            </a:r>
            <a:endParaRPr lang="pt-BR" sz="2200" dirty="0">
              <a:cs typeface="Calibri" panose="020F0502020204030204"/>
            </a:endParaRPr>
          </a:p>
        </p:txBody>
      </p:sp>
    </p:spTree>
    <p:extLst>
      <p:ext uri="{BB962C8B-B14F-4D97-AF65-F5344CB8AC3E}">
        <p14:creationId xmlns:p14="http://schemas.microsoft.com/office/powerpoint/2010/main" val="1207473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565194A-4E9B-28C5-4CDF-82CD56F9618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de-DE" sz="5200" b="1">
                <a:solidFill>
                  <a:srgbClr val="FFFFFF"/>
                </a:solidFill>
                <a:ea typeface="+mj-lt"/>
                <a:cs typeface="+mj-lt"/>
              </a:rPr>
              <a:t>Introdução às redes de computadores</a:t>
            </a:r>
            <a:endParaRPr lang="pt-BR" sz="5200" b="1">
              <a:solidFill>
                <a:srgbClr val="FFFFFF"/>
              </a:solidFill>
              <a:ea typeface="Calibri Light"/>
              <a:cs typeface="Calibri Light"/>
            </a:endParaRPr>
          </a:p>
        </p:txBody>
      </p:sp>
    </p:spTree>
    <p:extLst>
      <p:ext uri="{BB962C8B-B14F-4D97-AF65-F5344CB8AC3E}">
        <p14:creationId xmlns:p14="http://schemas.microsoft.com/office/powerpoint/2010/main" val="22108665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784C05F-E426-9731-491C-3B44262712E0}"/>
              </a:ext>
            </a:extLst>
          </p:cNvPr>
          <p:cNvSpPr>
            <a:spLocks noGrp="1"/>
          </p:cNvSpPr>
          <p:nvPr>
            <p:ph type="title"/>
          </p:nvPr>
        </p:nvSpPr>
        <p:spPr>
          <a:xfrm>
            <a:off x="1115568" y="548640"/>
            <a:ext cx="10168128" cy="1179576"/>
          </a:xfrm>
        </p:spPr>
        <p:txBody>
          <a:bodyPr>
            <a:normAutofit/>
          </a:bodyPr>
          <a:lstStyle/>
          <a:p>
            <a:r>
              <a:rPr lang="pt-BR" sz="4000" b="1">
                <a:ea typeface="+mj-lt"/>
                <a:cs typeface="+mj-lt"/>
              </a:rPr>
              <a:t>13 - Internet, intranet e extranet</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AF95F78C-DB02-5950-7279-B88AD8856D73}"/>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Imagine as empresas tendo acesso ao preço de compra de produtos de seus concorrentes, ou seus dados pessoais estarem disponíveis para todos acessarem? No sentido de proteger essas informações, foi criado o conceito de intranet.</a:t>
            </a:r>
            <a:endParaRPr lang="pt-BR" sz="2200" dirty="0">
              <a:cs typeface="Calibri" panose="020F0502020204030204"/>
            </a:endParaRPr>
          </a:p>
        </p:txBody>
      </p:sp>
    </p:spTree>
    <p:extLst>
      <p:ext uri="{BB962C8B-B14F-4D97-AF65-F5344CB8AC3E}">
        <p14:creationId xmlns:p14="http://schemas.microsoft.com/office/powerpoint/2010/main" val="30400305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D7D7ED62-15B6-796C-8877-419B2CC56FA5}"/>
              </a:ext>
            </a:extLst>
          </p:cNvPr>
          <p:cNvSpPr>
            <a:spLocks noGrp="1"/>
          </p:cNvSpPr>
          <p:nvPr>
            <p:ph type="title"/>
          </p:nvPr>
        </p:nvSpPr>
        <p:spPr>
          <a:xfrm>
            <a:off x="1115568" y="548640"/>
            <a:ext cx="10168128" cy="1179576"/>
          </a:xfrm>
        </p:spPr>
        <p:txBody>
          <a:bodyPr>
            <a:normAutofit/>
          </a:bodyPr>
          <a:lstStyle/>
          <a:p>
            <a:r>
              <a:rPr lang="pt-BR" sz="4000" b="1">
                <a:ea typeface="+mj-lt"/>
                <a:cs typeface="+mj-lt"/>
              </a:rPr>
              <a:t>14 - Internet, intranet e extranet</a:t>
            </a:r>
            <a:endParaRPr lang="en-US" sz="4000" b="1">
              <a:ea typeface="+mj-lt"/>
              <a:cs typeface="+mj-l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CD9FE990-85AF-8284-9BF2-2B2500074E13}"/>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Já a extranet é uma evolução da intranet; é compartilhar informações restritas de uma empresa com seus clientes ou fornecedores, utilizando para isso algum meio de proteção como cartões criptográficos ou senhas. Assim, uma empresa- -cliente pode acessar o sistema de uma empresa fornecedora para, por exemplo, fazer o pedido de produtos de forma online.</a:t>
            </a:r>
            <a:endParaRPr lang="pt-BR" sz="2200" dirty="0">
              <a:cs typeface="Calibri" panose="020F0502020204030204"/>
            </a:endParaRPr>
          </a:p>
        </p:txBody>
      </p:sp>
    </p:spTree>
    <p:extLst>
      <p:ext uri="{BB962C8B-B14F-4D97-AF65-F5344CB8AC3E}">
        <p14:creationId xmlns:p14="http://schemas.microsoft.com/office/powerpoint/2010/main" val="39794709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790D917-488B-CFF8-D806-934D63556709}"/>
              </a:ext>
            </a:extLst>
          </p:cNvPr>
          <p:cNvSpPr>
            <a:spLocks noGrp="1"/>
          </p:cNvSpPr>
          <p:nvPr>
            <p:ph type="title"/>
          </p:nvPr>
        </p:nvSpPr>
        <p:spPr>
          <a:xfrm>
            <a:off x="1115568" y="548640"/>
            <a:ext cx="10168128" cy="1179576"/>
          </a:xfrm>
        </p:spPr>
        <p:txBody>
          <a:bodyPr>
            <a:normAutofit/>
          </a:bodyPr>
          <a:lstStyle/>
          <a:p>
            <a:r>
              <a:rPr lang="pt-BR" sz="4000" b="1">
                <a:ea typeface="+mj-lt"/>
                <a:cs typeface="+mj-lt"/>
              </a:rPr>
              <a:t>15 - Internet, intranet e extranet - DEFINIÇÃO</a:t>
            </a:r>
            <a:endParaRPr lang="en-US" sz="4000" b="1">
              <a:ea typeface="Calibri Light"/>
              <a:cs typeface="Calibri Ligh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6A0E9B35-A711-DCDA-29D2-FBB86BC1C10E}"/>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Intranet é onde uma empresa pode utilizar os mesmos sistemas e servidores que disponibilizam informações para a internet, só que voltado para o público interno, isto é, um lugar que permite a seus funcionários acessar informações restritas de dentro da empresa, mas com a mesma interface que um site.</a:t>
            </a:r>
            <a:endParaRPr lang="pt-BR" sz="2200" dirty="0">
              <a:cs typeface="Calibri" panose="020F0502020204030204"/>
            </a:endParaRPr>
          </a:p>
        </p:txBody>
      </p:sp>
    </p:spTree>
    <p:extLst>
      <p:ext uri="{BB962C8B-B14F-4D97-AF65-F5344CB8AC3E}">
        <p14:creationId xmlns:p14="http://schemas.microsoft.com/office/powerpoint/2010/main" val="1075899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Freeform: Shape 12">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Freeform: Shape 14">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DAFBC4C3-4561-AE43-9B67-54F0DEFC2FC8}"/>
              </a:ext>
            </a:extLst>
          </p:cNvPr>
          <p:cNvSpPr>
            <a:spLocks noGrp="1"/>
          </p:cNvSpPr>
          <p:nvPr>
            <p:ph type="title"/>
          </p:nvPr>
        </p:nvSpPr>
        <p:spPr>
          <a:xfrm>
            <a:off x="371094" y="1161288"/>
            <a:ext cx="3438144" cy="1239012"/>
          </a:xfrm>
        </p:spPr>
        <p:txBody>
          <a:bodyPr anchor="ctr">
            <a:normAutofit/>
          </a:bodyPr>
          <a:lstStyle/>
          <a:p>
            <a:r>
              <a:rPr lang="pt-BR" sz="2800" b="1">
                <a:ea typeface="+mj-lt"/>
                <a:cs typeface="+mj-lt"/>
              </a:rPr>
              <a:t>16 - Internet, intranet e extranet</a:t>
            </a:r>
            <a:endParaRPr lang="en-US" sz="2800">
              <a:ea typeface="+mj-lt"/>
              <a:cs typeface="+mj-lt"/>
            </a:endParaRPr>
          </a:p>
        </p:txBody>
      </p:sp>
      <p:sp>
        <p:nvSpPr>
          <p:cNvPr id="17" name="Rectangle 16">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7">
            <a:extLst>
              <a:ext uri="{FF2B5EF4-FFF2-40B4-BE49-F238E27FC236}">
                <a16:creationId xmlns:a16="http://schemas.microsoft.com/office/drawing/2014/main" id="{AE59FDE8-6F30-F2CD-A33C-5D3CC2DB7268}"/>
              </a:ext>
            </a:extLst>
          </p:cNvPr>
          <p:cNvSpPr>
            <a:spLocks noGrp="1"/>
          </p:cNvSpPr>
          <p:nvPr>
            <p:ph idx="1"/>
          </p:nvPr>
        </p:nvSpPr>
        <p:spPr>
          <a:xfrm>
            <a:off x="371094" y="2718054"/>
            <a:ext cx="3438906" cy="3207258"/>
          </a:xfrm>
        </p:spPr>
        <p:txBody>
          <a:bodyPr anchor="t">
            <a:normAutofit/>
          </a:bodyPr>
          <a:lstStyle/>
          <a:p>
            <a:endParaRPr lang="en-US" sz="1700"/>
          </a:p>
        </p:txBody>
      </p:sp>
      <p:pic>
        <p:nvPicPr>
          <p:cNvPr id="4" name="Imagem 4" descr="Uma imagem contendo Texto&#10;&#10;Descrição gerada automaticamente">
            <a:extLst>
              <a:ext uri="{FF2B5EF4-FFF2-40B4-BE49-F238E27FC236}">
                <a16:creationId xmlns:a16="http://schemas.microsoft.com/office/drawing/2014/main" id="{5365086B-6EE1-D7B6-5944-F6850C69C487}"/>
              </a:ext>
            </a:extLst>
          </p:cNvPr>
          <p:cNvPicPr>
            <a:picLocks noChangeAspect="1"/>
          </p:cNvPicPr>
          <p:nvPr/>
        </p:nvPicPr>
        <p:blipFill>
          <a:blip r:embed="rId2"/>
          <a:stretch>
            <a:fillRect/>
          </a:stretch>
        </p:blipFill>
        <p:spPr>
          <a:xfrm>
            <a:off x="4901184" y="1619002"/>
            <a:ext cx="6922008" cy="3720579"/>
          </a:xfrm>
          <a:prstGeom prst="rect">
            <a:avLst/>
          </a:prstGeom>
        </p:spPr>
      </p:pic>
    </p:spTree>
    <p:extLst>
      <p:ext uri="{BB962C8B-B14F-4D97-AF65-F5344CB8AC3E}">
        <p14:creationId xmlns:p14="http://schemas.microsoft.com/office/powerpoint/2010/main" val="19209207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DFF41957-CB66-48E8-B537-EBB53B678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6EA01BD-5EF8-2DB0-F032-DBAA9B83D00D}"/>
              </a:ext>
            </a:extLst>
          </p:cNvPr>
          <p:cNvSpPr>
            <a:spLocks noGrp="1"/>
          </p:cNvSpPr>
          <p:nvPr>
            <p:ph type="title"/>
          </p:nvPr>
        </p:nvSpPr>
        <p:spPr>
          <a:xfrm>
            <a:off x="841248" y="941832"/>
            <a:ext cx="10506456" cy="1901952"/>
          </a:xfrm>
        </p:spPr>
        <p:txBody>
          <a:bodyPr anchor="ctr">
            <a:normAutofit/>
          </a:bodyPr>
          <a:lstStyle/>
          <a:p>
            <a:r>
              <a:rPr lang="pt-BR" sz="5400" b="1">
                <a:ea typeface="Calibri Light"/>
                <a:cs typeface="Calibri Light"/>
              </a:rPr>
              <a:t>16 - </a:t>
            </a:r>
            <a:r>
              <a:rPr lang="pt-BR" sz="5400" b="1">
                <a:ea typeface="+mj-lt"/>
                <a:cs typeface="+mj-lt"/>
              </a:rPr>
              <a:t>Protocolos de comunicação</a:t>
            </a:r>
          </a:p>
        </p:txBody>
      </p:sp>
      <p:sp>
        <p:nvSpPr>
          <p:cNvPr id="6" name="Rectangle 9">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06922"/>
            <a:ext cx="128016" cy="1188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11">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146509"/>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DD67BD63-606E-8A2D-58AC-A939C13E3BA9}"/>
              </a:ext>
            </a:extLst>
          </p:cNvPr>
          <p:cNvSpPr>
            <a:spLocks noGrp="1"/>
          </p:cNvSpPr>
          <p:nvPr>
            <p:ph idx="1"/>
          </p:nvPr>
        </p:nvSpPr>
        <p:spPr>
          <a:xfrm>
            <a:off x="841248" y="3668690"/>
            <a:ext cx="10509504" cy="2503510"/>
          </a:xfrm>
        </p:spPr>
        <p:txBody>
          <a:bodyPr vert="horz" lIns="91440" tIns="45720" rIns="91440" bIns="45720" rtlCol="0" anchor="t">
            <a:normAutofit/>
          </a:bodyPr>
          <a:lstStyle/>
          <a:p>
            <a:pPr algn="just"/>
            <a:r>
              <a:rPr lang="pt-BR" sz="2000" dirty="0">
                <a:ea typeface="+mn-lt"/>
                <a:cs typeface="+mn-lt"/>
              </a:rPr>
              <a:t>No nosso relacionamento em sociedade, utilizamos diariamente o protocolo de boas maneiras, como responder “tudo bem” ou “mais ou menos” quando alguém nos pergunta “como tu estás?”. Este é o conceito de protocolo, uma predefinição de mensagens e respostas, que podem ser utilizadas tanto por pessoas como por computadores para a realização de uma comunicação, conforme podemos observar na Figura 1.1.</a:t>
            </a:r>
            <a:endParaRPr lang="pt-BR" sz="2000" dirty="0">
              <a:cs typeface="Calibri" panose="020F0502020204030204"/>
            </a:endParaRPr>
          </a:p>
        </p:txBody>
      </p:sp>
    </p:spTree>
    <p:extLst>
      <p:ext uri="{BB962C8B-B14F-4D97-AF65-F5344CB8AC3E}">
        <p14:creationId xmlns:p14="http://schemas.microsoft.com/office/powerpoint/2010/main" val="34978497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0">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12">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Rectangle 14">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E77801E6-93FA-BF80-178A-302A43E65F32}"/>
              </a:ext>
            </a:extLst>
          </p:cNvPr>
          <p:cNvSpPr>
            <a:spLocks noGrp="1"/>
          </p:cNvSpPr>
          <p:nvPr>
            <p:ph type="title"/>
          </p:nvPr>
        </p:nvSpPr>
        <p:spPr>
          <a:xfrm>
            <a:off x="1115568" y="548640"/>
            <a:ext cx="10168128" cy="1179576"/>
          </a:xfrm>
        </p:spPr>
        <p:txBody>
          <a:bodyPr>
            <a:normAutofit/>
          </a:bodyPr>
          <a:lstStyle/>
          <a:p>
            <a:r>
              <a:rPr lang="pt-BR" sz="4000" b="1">
                <a:ea typeface="+mj-lt"/>
                <a:cs typeface="+mj-lt"/>
              </a:rPr>
              <a:t>17 - Protocolos de comunicação</a:t>
            </a:r>
            <a:endParaRPr lang="en-US" sz="4000">
              <a:ea typeface="+mj-lt"/>
              <a:cs typeface="+mj-lt"/>
            </a:endParaRPr>
          </a:p>
        </p:txBody>
      </p:sp>
      <p:sp>
        <p:nvSpPr>
          <p:cNvPr id="24" name="Rectangle 16">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Imagem 4" descr="Diagrama&#10;&#10;Descrição gerada automaticamente">
            <a:extLst>
              <a:ext uri="{FF2B5EF4-FFF2-40B4-BE49-F238E27FC236}">
                <a16:creationId xmlns:a16="http://schemas.microsoft.com/office/drawing/2014/main" id="{3753580E-31E5-BEB2-1514-2FD21F5FDF87}"/>
              </a:ext>
            </a:extLst>
          </p:cNvPr>
          <p:cNvPicPr>
            <a:picLocks noChangeAspect="1"/>
          </p:cNvPicPr>
          <p:nvPr/>
        </p:nvPicPr>
        <p:blipFill rotWithShape="1">
          <a:blip r:embed="rId2"/>
          <a:srcRect l="17529" r="5603"/>
          <a:stretch/>
        </p:blipFill>
        <p:spPr>
          <a:xfrm>
            <a:off x="908304" y="2478024"/>
            <a:ext cx="6009855" cy="3694176"/>
          </a:xfrm>
          <a:prstGeom prst="rect">
            <a:avLst/>
          </a:prstGeom>
        </p:spPr>
      </p:pic>
      <p:sp>
        <p:nvSpPr>
          <p:cNvPr id="25" name="Content Placeholder 7">
            <a:extLst>
              <a:ext uri="{FF2B5EF4-FFF2-40B4-BE49-F238E27FC236}">
                <a16:creationId xmlns:a16="http://schemas.microsoft.com/office/drawing/2014/main" id="{EE8CB3B0-B188-A283-F3B7-69C12C265317}"/>
              </a:ext>
            </a:extLst>
          </p:cNvPr>
          <p:cNvSpPr>
            <a:spLocks noGrp="1"/>
          </p:cNvSpPr>
          <p:nvPr>
            <p:ph idx="1"/>
          </p:nvPr>
        </p:nvSpPr>
        <p:spPr>
          <a:xfrm>
            <a:off x="7411453" y="2478024"/>
            <a:ext cx="3872243" cy="3694176"/>
          </a:xfrm>
        </p:spPr>
        <p:txBody>
          <a:bodyPr anchor="ctr">
            <a:normAutofit/>
          </a:bodyPr>
          <a:lstStyle/>
          <a:p>
            <a:endParaRPr lang="en-US" sz="1800"/>
          </a:p>
        </p:txBody>
      </p:sp>
    </p:spTree>
    <p:extLst>
      <p:ext uri="{BB962C8B-B14F-4D97-AF65-F5344CB8AC3E}">
        <p14:creationId xmlns:p14="http://schemas.microsoft.com/office/powerpoint/2010/main" val="17452715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Rectangle 14">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E6565CF-F517-1FE0-7D2D-ECFCA94B6E6B}"/>
              </a:ext>
            </a:extLst>
          </p:cNvPr>
          <p:cNvSpPr>
            <a:spLocks noGrp="1"/>
          </p:cNvSpPr>
          <p:nvPr>
            <p:ph type="title"/>
          </p:nvPr>
        </p:nvSpPr>
        <p:spPr>
          <a:xfrm>
            <a:off x="1115568" y="548640"/>
            <a:ext cx="10168128" cy="1179576"/>
          </a:xfrm>
        </p:spPr>
        <p:txBody>
          <a:bodyPr>
            <a:normAutofit/>
          </a:bodyPr>
          <a:lstStyle/>
          <a:p>
            <a:r>
              <a:rPr lang="pt-BR" sz="4000" b="1" dirty="0">
                <a:ea typeface="+mj-lt"/>
                <a:cs typeface="+mj-lt"/>
              </a:rPr>
              <a:t>18 - Protocolos de comunicação</a:t>
            </a:r>
            <a:endParaRPr lang="en-US" sz="4000" dirty="0">
              <a:ea typeface="+mj-lt"/>
              <a:cs typeface="+mj-lt"/>
            </a:endParaRPr>
          </a:p>
        </p:txBody>
      </p:sp>
      <p:sp>
        <p:nvSpPr>
          <p:cNvPr id="17" name="Rectangle 16">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Imagem 4">
            <a:extLst>
              <a:ext uri="{FF2B5EF4-FFF2-40B4-BE49-F238E27FC236}">
                <a16:creationId xmlns:a16="http://schemas.microsoft.com/office/drawing/2014/main" id="{AA2D4A19-BE73-431A-03C3-ACAA1EF6E958}"/>
              </a:ext>
            </a:extLst>
          </p:cNvPr>
          <p:cNvPicPr>
            <a:picLocks noChangeAspect="1"/>
          </p:cNvPicPr>
          <p:nvPr/>
        </p:nvPicPr>
        <p:blipFill rotWithShape="1">
          <a:blip r:embed="rId2"/>
          <a:srcRect l="123" r="123"/>
          <a:stretch/>
        </p:blipFill>
        <p:spPr>
          <a:xfrm>
            <a:off x="2171873" y="2362277"/>
            <a:ext cx="7840722" cy="3694212"/>
          </a:xfrm>
          <a:prstGeom prst="rect">
            <a:avLst/>
          </a:prstGeom>
        </p:spPr>
      </p:pic>
    </p:spTree>
    <p:extLst>
      <p:ext uri="{BB962C8B-B14F-4D97-AF65-F5344CB8AC3E}">
        <p14:creationId xmlns:p14="http://schemas.microsoft.com/office/powerpoint/2010/main" val="30399470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C799903-48D5-4A31-A1A2-541072D97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8EFFF109-FC58-4FD3-BE05-9775A1310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6E6E6"/>
            </a:solidFill>
          </a:ln>
          <a:effectLst>
            <a:outerShdw blurRad="508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E1B96AD6-92A9-4273-A62B-96A1C3E0B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F05C4815-A84B-3947-FAF5-AE21561F7E36}"/>
              </a:ext>
            </a:extLst>
          </p:cNvPr>
          <p:cNvSpPr>
            <a:spLocks noGrp="1"/>
          </p:cNvSpPr>
          <p:nvPr>
            <p:ph type="title"/>
          </p:nvPr>
        </p:nvSpPr>
        <p:spPr>
          <a:xfrm>
            <a:off x="621792" y="1161288"/>
            <a:ext cx="3602736" cy="4526280"/>
          </a:xfrm>
        </p:spPr>
        <p:txBody>
          <a:bodyPr>
            <a:normAutofit/>
          </a:bodyPr>
          <a:lstStyle/>
          <a:p>
            <a:r>
              <a:rPr lang="pt-BR" sz="4000" b="1">
                <a:ea typeface="+mj-lt"/>
                <a:cs typeface="+mj-lt"/>
              </a:rPr>
              <a:t>19  - Classificação das redes</a:t>
            </a:r>
            <a:endParaRPr lang="pt-BR" sz="4000" b="1">
              <a:ea typeface="Calibri Light"/>
              <a:cs typeface="Calibri Light"/>
            </a:endParaRPr>
          </a:p>
        </p:txBody>
      </p:sp>
      <p:sp>
        <p:nvSpPr>
          <p:cNvPr id="14" name="Rectangle 13">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02049"/>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E9B0D730-431B-7E44-E506-154919D1DBE6}"/>
              </a:ext>
            </a:extLst>
          </p:cNvPr>
          <p:cNvSpPr>
            <a:spLocks noGrp="1"/>
          </p:cNvSpPr>
          <p:nvPr>
            <p:ph idx="1"/>
          </p:nvPr>
        </p:nvSpPr>
        <p:spPr>
          <a:xfrm>
            <a:off x="5434149" y="932688"/>
            <a:ext cx="5916603" cy="4992624"/>
          </a:xfrm>
        </p:spPr>
        <p:txBody>
          <a:bodyPr vert="horz" lIns="91440" tIns="45720" rIns="91440" bIns="45720" rtlCol="0" anchor="ctr">
            <a:normAutofit/>
          </a:bodyPr>
          <a:lstStyle/>
          <a:p>
            <a:pPr algn="just"/>
            <a:r>
              <a:rPr lang="pt-BR" sz="2000">
                <a:ea typeface="+mn-lt"/>
                <a:cs typeface="+mn-lt"/>
              </a:rPr>
              <a:t>As redes de computadores são classificadas fisicamente de acordo seu tipo e abrangência. Quando conectamos apenas dois computadores ou dispositivos, possuímos um enlace do tipo ponto a ponto, como o utilizado durante uma ligação telefônica entre duas pessoas.</a:t>
            </a:r>
          </a:p>
          <a:p>
            <a:pPr algn="just"/>
            <a:r>
              <a:rPr lang="pt-BR" sz="2000">
                <a:ea typeface="+mn-lt"/>
                <a:cs typeface="+mn-lt"/>
              </a:rPr>
              <a:t>Agora, quando possuímos mais de dois computadores, temos um enlace do tipo multiponto, como o utilizado em reuniões por telefone entre várias pessoas.</a:t>
            </a:r>
          </a:p>
        </p:txBody>
      </p:sp>
    </p:spTree>
    <p:extLst>
      <p:ext uri="{BB962C8B-B14F-4D97-AF65-F5344CB8AC3E}">
        <p14:creationId xmlns:p14="http://schemas.microsoft.com/office/powerpoint/2010/main" val="9968829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A30E1CFB-AC90-58E5-64C7-E3FF2008149A}"/>
              </a:ext>
            </a:extLst>
          </p:cNvPr>
          <p:cNvSpPr>
            <a:spLocks noGrp="1"/>
          </p:cNvSpPr>
          <p:nvPr>
            <p:ph type="title"/>
          </p:nvPr>
        </p:nvSpPr>
        <p:spPr>
          <a:xfrm>
            <a:off x="1115568" y="548640"/>
            <a:ext cx="10168128" cy="1179576"/>
          </a:xfrm>
        </p:spPr>
        <p:txBody>
          <a:bodyPr>
            <a:normAutofit/>
          </a:bodyPr>
          <a:lstStyle/>
          <a:p>
            <a:r>
              <a:rPr lang="pt-BR" sz="4000" b="1">
                <a:ea typeface="+mj-lt"/>
                <a:cs typeface="+mj-lt"/>
              </a:rPr>
              <a:t>20 - Classificação das redes</a:t>
            </a:r>
            <a:endParaRPr lang="pt-BR" sz="4000">
              <a:ea typeface="Calibri Light"/>
              <a:cs typeface="Calibri Ligh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BB75E7DC-3B1E-6D3A-BBAC-DBE32FC71DD1}"/>
              </a:ext>
            </a:extLst>
          </p:cNvPr>
          <p:cNvSpPr>
            <a:spLocks noGrp="1"/>
          </p:cNvSpPr>
          <p:nvPr>
            <p:ph idx="1"/>
          </p:nvPr>
        </p:nvSpPr>
        <p:spPr>
          <a:xfrm>
            <a:off x="1115568" y="2481943"/>
            <a:ext cx="10168128" cy="3695020"/>
          </a:xfrm>
        </p:spPr>
        <p:txBody>
          <a:bodyPr vert="horz" lIns="91440" tIns="45720" rIns="91440" bIns="45720" rtlCol="0" anchor="t">
            <a:normAutofit/>
          </a:bodyPr>
          <a:lstStyle/>
          <a:p>
            <a:pPr marL="0" indent="0" algn="just">
              <a:buNone/>
            </a:pPr>
            <a:r>
              <a:rPr lang="pt-BR" sz="2000" b="1">
                <a:ea typeface="+mn-lt"/>
                <a:cs typeface="+mn-lt"/>
              </a:rPr>
              <a:t>Referente a sua abrangência geográfica, as redes são classificadas em três formas:</a:t>
            </a:r>
          </a:p>
          <a:p>
            <a:pPr algn="just"/>
            <a:r>
              <a:rPr lang="pt-BR" sz="2000" b="1">
                <a:ea typeface="+mn-lt"/>
                <a:cs typeface="+mn-lt"/>
              </a:rPr>
              <a:t>LAN (Local Area Network) –</a:t>
            </a:r>
            <a:r>
              <a:rPr lang="pt-BR" sz="2000">
                <a:ea typeface="+mn-lt"/>
                <a:cs typeface="+mn-lt"/>
              </a:rPr>
              <a:t> Conhecidas como redes locais, estão limitadas ao mesmo espaço físico contínuo, como uma sala, um prédio, uma empresa, um condomínio, ou até mesmo um complexo industrial.</a:t>
            </a:r>
            <a:endParaRPr lang="pt-BR" sz="2000"/>
          </a:p>
          <a:p>
            <a:pPr algn="just"/>
            <a:r>
              <a:rPr lang="pt-BR" sz="2000" b="1">
                <a:ea typeface="+mn-lt"/>
                <a:cs typeface="+mn-lt"/>
              </a:rPr>
              <a:t>MAN (Metropolitan Area Network) –</a:t>
            </a:r>
            <a:r>
              <a:rPr lang="pt-BR" sz="2000">
                <a:ea typeface="+mn-lt"/>
                <a:cs typeface="+mn-lt"/>
              </a:rPr>
              <a:t> São redes que abrangem uma ou mais cidades próximas e compartilham o mesmo meio físico. Fazendo uma analogia com o sistema de telefonia, o código de área (DDD) representa uma rede MAN, pois tem uma abrangência metropolitana.</a:t>
            </a:r>
          </a:p>
          <a:p>
            <a:pPr algn="just"/>
            <a:r>
              <a:rPr lang="pt-BR" sz="2000" b="1">
                <a:ea typeface="+mn-lt"/>
                <a:cs typeface="+mn-lt"/>
              </a:rPr>
              <a:t>WAN (Wide Area Network) – </a:t>
            </a:r>
            <a:r>
              <a:rPr lang="pt-BR" sz="2000">
                <a:ea typeface="+mn-lt"/>
                <a:cs typeface="+mn-lt"/>
              </a:rPr>
              <a:t>São redes formadas por conexões dispersas, em grandes distâncias geográficas, como a interligação da matriz de uma empresa na capital com as suas filiais no interior, ou a interligação de um país com outro.</a:t>
            </a:r>
            <a:endParaRPr lang="pt-BR" sz="2000">
              <a:ea typeface="Calibri"/>
              <a:cs typeface="Calibri"/>
            </a:endParaRPr>
          </a:p>
        </p:txBody>
      </p:sp>
    </p:spTree>
    <p:extLst>
      <p:ext uri="{BB962C8B-B14F-4D97-AF65-F5344CB8AC3E}">
        <p14:creationId xmlns:p14="http://schemas.microsoft.com/office/powerpoint/2010/main" val="24705134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406B92E4-650E-2AFB-7ED7-B354A243A8DA}"/>
              </a:ext>
            </a:extLst>
          </p:cNvPr>
          <p:cNvSpPr>
            <a:spLocks noGrp="1"/>
          </p:cNvSpPr>
          <p:nvPr>
            <p:ph type="title"/>
          </p:nvPr>
        </p:nvSpPr>
        <p:spPr>
          <a:xfrm>
            <a:off x="643467" y="321734"/>
            <a:ext cx="10905066" cy="1135737"/>
          </a:xfrm>
        </p:spPr>
        <p:txBody>
          <a:bodyPr>
            <a:normAutofit/>
          </a:bodyPr>
          <a:lstStyle/>
          <a:p>
            <a:r>
              <a:rPr lang="pt-BR" sz="3600" b="1">
                <a:ea typeface="+mj-lt"/>
                <a:cs typeface="+mj-lt"/>
              </a:rPr>
              <a:t>21 - Classificação das redes</a:t>
            </a:r>
            <a:endParaRPr lang="pt-BR" sz="3600">
              <a:ea typeface="+mj-lt"/>
              <a:cs typeface="+mj-lt"/>
            </a:endParaRPr>
          </a:p>
        </p:txBody>
      </p:sp>
      <p:sp>
        <p:nvSpPr>
          <p:cNvPr id="3" name="Espaço Reservado para Conteúdo 2">
            <a:extLst>
              <a:ext uri="{FF2B5EF4-FFF2-40B4-BE49-F238E27FC236}">
                <a16:creationId xmlns:a16="http://schemas.microsoft.com/office/drawing/2014/main" id="{92C40E01-607E-9376-F1D5-96605E0AF2FF}"/>
              </a:ext>
            </a:extLst>
          </p:cNvPr>
          <p:cNvSpPr>
            <a:spLocks noGrp="1"/>
          </p:cNvSpPr>
          <p:nvPr>
            <p:ph idx="1"/>
          </p:nvPr>
        </p:nvSpPr>
        <p:spPr>
          <a:xfrm>
            <a:off x="643469" y="1782981"/>
            <a:ext cx="4008384" cy="4393982"/>
          </a:xfrm>
        </p:spPr>
        <p:txBody>
          <a:bodyPr vert="horz" lIns="91440" tIns="45720" rIns="91440" bIns="45720" rtlCol="0" anchor="t">
            <a:normAutofit/>
          </a:bodyPr>
          <a:lstStyle/>
          <a:p>
            <a:pPr algn="just"/>
            <a:r>
              <a:rPr lang="pt-BR" sz="2000" dirty="0">
                <a:ea typeface="+mn-lt"/>
                <a:cs typeface="+mn-lt"/>
              </a:rPr>
              <a:t>Essas interligações que formam as redes WAN podem ser as mais variadas conexões possíveis entre redes LAN e MAN</a:t>
            </a:r>
            <a:endParaRPr lang="pt-BR" sz="2000" dirty="0">
              <a:ea typeface="Calibri" panose="020F0502020204030204"/>
              <a:cs typeface="Calibri" panose="020F0502020204030204"/>
            </a:endParaRPr>
          </a:p>
        </p:txBody>
      </p:sp>
      <p:grpSp>
        <p:nvGrpSpPr>
          <p:cNvPr id="11" name="Group 10">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2" name="Isosceles Triangle 11">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Imagem 4" descr="Diagrama, Esquemático&#10;&#10;Descrição gerada automaticamente">
            <a:extLst>
              <a:ext uri="{FF2B5EF4-FFF2-40B4-BE49-F238E27FC236}">
                <a16:creationId xmlns:a16="http://schemas.microsoft.com/office/drawing/2014/main" id="{FE50CBF5-FCF7-10B7-0151-AC35857D3C07}"/>
              </a:ext>
            </a:extLst>
          </p:cNvPr>
          <p:cNvPicPr>
            <a:picLocks noChangeAspect="1"/>
          </p:cNvPicPr>
          <p:nvPr/>
        </p:nvPicPr>
        <p:blipFill>
          <a:blip r:embed="rId2"/>
          <a:stretch>
            <a:fillRect/>
          </a:stretch>
        </p:blipFill>
        <p:spPr>
          <a:xfrm>
            <a:off x="5295320" y="2424074"/>
            <a:ext cx="6253212" cy="3079706"/>
          </a:xfrm>
          <a:prstGeom prst="rect">
            <a:avLst/>
          </a:prstGeom>
        </p:spPr>
      </p:pic>
      <p:grpSp>
        <p:nvGrpSpPr>
          <p:cNvPr id="15" name="Group 14">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6" name="Rectangle 15">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725391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3D13359C-01BC-34A8-EFCE-CC5CB24354DE}"/>
              </a:ext>
            </a:extLst>
          </p:cNvPr>
          <p:cNvSpPr>
            <a:spLocks noGrp="1"/>
          </p:cNvSpPr>
          <p:nvPr>
            <p:ph type="title"/>
          </p:nvPr>
        </p:nvSpPr>
        <p:spPr>
          <a:xfrm>
            <a:off x="1115568" y="548640"/>
            <a:ext cx="10168128" cy="1179576"/>
          </a:xfrm>
        </p:spPr>
        <p:txBody>
          <a:bodyPr>
            <a:normAutofit/>
          </a:bodyPr>
          <a:lstStyle/>
          <a:p>
            <a:r>
              <a:rPr lang="pt-BR" sz="4000" b="1">
                <a:ea typeface="+mj-lt"/>
                <a:cs typeface="+mj-lt"/>
              </a:rPr>
              <a:t>Objetivos</a:t>
            </a:r>
            <a:endParaRPr lang="pt-BR" sz="4000" b="1">
              <a:ea typeface="Calibri Light"/>
              <a:cs typeface="Calibri Ligh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B07D1274-06CF-9CD1-2CEE-6A62A5804ED1}"/>
              </a:ext>
            </a:extLst>
          </p:cNvPr>
          <p:cNvSpPr>
            <a:spLocks noGrp="1"/>
          </p:cNvSpPr>
          <p:nvPr>
            <p:ph idx="1"/>
          </p:nvPr>
        </p:nvSpPr>
        <p:spPr>
          <a:xfrm>
            <a:off x="1115568" y="2481943"/>
            <a:ext cx="10168128" cy="3695020"/>
          </a:xfrm>
        </p:spPr>
        <p:txBody>
          <a:bodyPr vert="horz" lIns="91440" tIns="45720" rIns="91440" bIns="45720" rtlCol="0">
            <a:normAutofit/>
          </a:bodyPr>
          <a:lstStyle/>
          <a:p>
            <a:r>
              <a:rPr lang="pt-BR" sz="2200">
                <a:ea typeface="+mn-lt"/>
                <a:cs typeface="+mn-lt"/>
              </a:rPr>
              <a:t>Conceituar protocolo;</a:t>
            </a:r>
            <a:endParaRPr lang="pt-BR" sz="2200">
              <a:ea typeface="Calibri" panose="020F0502020204030204"/>
              <a:cs typeface="Calibri" panose="020F0502020204030204"/>
            </a:endParaRPr>
          </a:p>
          <a:p>
            <a:r>
              <a:rPr lang="pt-BR" sz="2200">
                <a:ea typeface="+mn-lt"/>
                <a:cs typeface="+mn-lt"/>
              </a:rPr>
              <a:t>Classificar redes quanto a sua abrangência;</a:t>
            </a:r>
          </a:p>
          <a:p>
            <a:r>
              <a:rPr lang="pt-BR" sz="2200">
                <a:ea typeface="+mn-lt"/>
                <a:cs typeface="+mn-lt"/>
              </a:rPr>
              <a:t>Reconhecer as diferentes topologias de redes de computadores;</a:t>
            </a:r>
            <a:endParaRPr lang="pt-BR" sz="2200"/>
          </a:p>
          <a:p>
            <a:r>
              <a:rPr lang="pt-BR" sz="2200">
                <a:ea typeface="+mn-lt"/>
                <a:cs typeface="+mn-lt"/>
              </a:rPr>
              <a:t>Comparar os componentes e os meios físicos utilizados em uma rede;</a:t>
            </a:r>
            <a:endParaRPr lang="pt-BR" sz="2200"/>
          </a:p>
        </p:txBody>
      </p:sp>
    </p:spTree>
    <p:extLst>
      <p:ext uri="{BB962C8B-B14F-4D97-AF65-F5344CB8AC3E}">
        <p14:creationId xmlns:p14="http://schemas.microsoft.com/office/powerpoint/2010/main" val="20073048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FF41957-CB66-48E8-B537-EBB53B678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2C24C26-9294-7994-3E23-FD519BBDB5D0}"/>
              </a:ext>
            </a:extLst>
          </p:cNvPr>
          <p:cNvSpPr>
            <a:spLocks noGrp="1"/>
          </p:cNvSpPr>
          <p:nvPr>
            <p:ph type="title"/>
          </p:nvPr>
        </p:nvSpPr>
        <p:spPr>
          <a:xfrm>
            <a:off x="841248" y="941832"/>
            <a:ext cx="10506456" cy="1901952"/>
          </a:xfrm>
        </p:spPr>
        <p:txBody>
          <a:bodyPr anchor="ctr">
            <a:normAutofit/>
          </a:bodyPr>
          <a:lstStyle/>
          <a:p>
            <a:r>
              <a:rPr lang="pt-BR" sz="5400" b="1">
                <a:ea typeface="+mj-lt"/>
                <a:cs typeface="+mj-lt"/>
              </a:rPr>
              <a:t>22 - Agora é a sua vez!</a:t>
            </a:r>
            <a:endParaRPr lang="pt-BR" sz="5400" b="1"/>
          </a:p>
        </p:txBody>
      </p:sp>
      <p:sp>
        <p:nvSpPr>
          <p:cNvPr id="10" name="Rectangle 9">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06922"/>
            <a:ext cx="128016" cy="1188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146509"/>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9EE914FE-0F23-937E-24FC-B01CA7EF68FF}"/>
              </a:ext>
            </a:extLst>
          </p:cNvPr>
          <p:cNvSpPr>
            <a:spLocks noGrp="1"/>
          </p:cNvSpPr>
          <p:nvPr>
            <p:ph idx="1"/>
          </p:nvPr>
        </p:nvSpPr>
        <p:spPr>
          <a:xfrm>
            <a:off x="841248" y="3668690"/>
            <a:ext cx="10509504" cy="2503510"/>
          </a:xfrm>
        </p:spPr>
        <p:txBody>
          <a:bodyPr vert="horz" lIns="91440" tIns="45720" rIns="91440" bIns="45720" rtlCol="0" anchor="t">
            <a:normAutofit/>
          </a:bodyPr>
          <a:lstStyle/>
          <a:p>
            <a:pPr marL="514350" indent="-514350" algn="just">
              <a:buAutoNum type="arabicPeriod"/>
            </a:pPr>
            <a:r>
              <a:rPr lang="pt-BR" sz="2000">
                <a:ea typeface="+mn-lt"/>
                <a:cs typeface="+mn-lt"/>
              </a:rPr>
              <a:t>Observando os conceitos de intranet, extranet e internet, qual estrutura as empresas utilizam para o compartilhamento de informações restritas com seu público interno?</a:t>
            </a:r>
            <a:endParaRPr lang="pt-BR" sz="2000"/>
          </a:p>
          <a:p>
            <a:pPr marL="514350" indent="-514350" algn="just">
              <a:buAutoNum type="arabicPeriod"/>
            </a:pPr>
            <a:endParaRPr lang="pt-BR" sz="2000">
              <a:ea typeface="Calibri"/>
              <a:cs typeface="Calibri"/>
            </a:endParaRPr>
          </a:p>
          <a:p>
            <a:pPr marL="514350" indent="-514350" algn="just">
              <a:buAutoNum type="arabicPeriod"/>
            </a:pPr>
            <a:r>
              <a:rPr lang="pt-BR" sz="2000">
                <a:ea typeface="+mn-lt"/>
                <a:cs typeface="+mn-lt"/>
              </a:rPr>
              <a:t>Cite exemplos de enlaces do tipo multiponto.</a:t>
            </a:r>
            <a:endParaRPr lang="pt-BR" sz="2000">
              <a:ea typeface="Calibri"/>
              <a:cs typeface="Calibri"/>
            </a:endParaRPr>
          </a:p>
        </p:txBody>
      </p:sp>
    </p:spTree>
    <p:extLst>
      <p:ext uri="{BB962C8B-B14F-4D97-AF65-F5344CB8AC3E}">
        <p14:creationId xmlns:p14="http://schemas.microsoft.com/office/powerpoint/2010/main" val="20928705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8">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B3DEF03-2F6F-DB53-582A-E6C44C15B491}"/>
              </a:ext>
            </a:extLst>
          </p:cNvPr>
          <p:cNvSpPr>
            <a:spLocks noGrp="1"/>
          </p:cNvSpPr>
          <p:nvPr>
            <p:ph type="title"/>
          </p:nvPr>
        </p:nvSpPr>
        <p:spPr>
          <a:xfrm>
            <a:off x="630936" y="502920"/>
            <a:ext cx="3419856" cy="1463040"/>
          </a:xfrm>
        </p:spPr>
        <p:txBody>
          <a:bodyPr anchor="ctr">
            <a:normAutofit/>
          </a:bodyPr>
          <a:lstStyle/>
          <a:p>
            <a:r>
              <a:rPr lang="pt-BR" sz="4100" b="1">
                <a:ea typeface="Calibri Light"/>
                <a:cs typeface="Calibri Light"/>
              </a:rPr>
              <a:t>23 - </a:t>
            </a:r>
            <a:r>
              <a:rPr lang="pt-BR" sz="4100" b="1">
                <a:ea typeface="+mj-lt"/>
                <a:cs typeface="+mj-lt"/>
              </a:rPr>
              <a:t>Topologias físicas</a:t>
            </a:r>
            <a:endParaRPr lang="pt-BR" sz="4100" b="1">
              <a:ea typeface="Calibri Light"/>
              <a:cs typeface="Calibri Light"/>
            </a:endParaRPr>
          </a:p>
        </p:txBody>
      </p:sp>
      <p:sp>
        <p:nvSpPr>
          <p:cNvPr id="23"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2FF34291-B668-052E-FA45-47E1AC698BA2}"/>
              </a:ext>
            </a:extLst>
          </p:cNvPr>
          <p:cNvSpPr>
            <a:spLocks noGrp="1"/>
          </p:cNvSpPr>
          <p:nvPr>
            <p:ph idx="1"/>
          </p:nvPr>
        </p:nvSpPr>
        <p:spPr>
          <a:xfrm>
            <a:off x="4654295" y="502920"/>
            <a:ext cx="6894576" cy="1463040"/>
          </a:xfrm>
        </p:spPr>
        <p:txBody>
          <a:bodyPr vert="horz" lIns="91440" tIns="45720" rIns="91440" bIns="45720" rtlCol="0" anchor="ctr">
            <a:normAutofit/>
          </a:bodyPr>
          <a:lstStyle/>
          <a:p>
            <a:pPr algn="just"/>
            <a:r>
              <a:rPr lang="pt-BR" sz="2200" dirty="0">
                <a:ea typeface="+mn-lt"/>
                <a:cs typeface="+mn-lt"/>
              </a:rPr>
              <a:t>A topologia física de uma rede representa como os computadores e dispositivos de uma rede estão fisicamente conectados, sendo possíveis três estruturas.</a:t>
            </a:r>
            <a:endParaRPr lang="pt-BR" sz="2200" dirty="0">
              <a:cs typeface="Calibri" panose="020F0502020204030204"/>
            </a:endParaRPr>
          </a:p>
        </p:txBody>
      </p:sp>
      <p:pic>
        <p:nvPicPr>
          <p:cNvPr id="4" name="Imagem 4" descr="Interface gráfica do usuário, Texto, Aplicativo&#10;&#10;Descrição gerada automaticamente">
            <a:extLst>
              <a:ext uri="{FF2B5EF4-FFF2-40B4-BE49-F238E27FC236}">
                <a16:creationId xmlns:a16="http://schemas.microsoft.com/office/drawing/2014/main" id="{8ABA9480-1D8B-0B90-DE13-AA6427109E62}"/>
              </a:ext>
            </a:extLst>
          </p:cNvPr>
          <p:cNvPicPr>
            <a:picLocks noChangeAspect="1"/>
          </p:cNvPicPr>
          <p:nvPr/>
        </p:nvPicPr>
        <p:blipFill>
          <a:blip r:embed="rId2"/>
          <a:stretch>
            <a:fillRect/>
          </a:stretch>
        </p:blipFill>
        <p:spPr>
          <a:xfrm>
            <a:off x="630936" y="2892223"/>
            <a:ext cx="10917936" cy="2756777"/>
          </a:xfrm>
          <a:prstGeom prst="rect">
            <a:avLst/>
          </a:prstGeom>
        </p:spPr>
      </p:pic>
    </p:spTree>
    <p:extLst>
      <p:ext uri="{BB962C8B-B14F-4D97-AF65-F5344CB8AC3E}">
        <p14:creationId xmlns:p14="http://schemas.microsoft.com/office/powerpoint/2010/main" val="2731053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6E6E6"/>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C97EC77-7ECE-9816-46BF-5481B54CBF92}"/>
              </a:ext>
            </a:extLst>
          </p:cNvPr>
          <p:cNvSpPr>
            <a:spLocks noGrp="1"/>
          </p:cNvSpPr>
          <p:nvPr>
            <p:ph type="title"/>
          </p:nvPr>
        </p:nvSpPr>
        <p:spPr>
          <a:xfrm>
            <a:off x="838200" y="253397"/>
            <a:ext cx="10515600" cy="1273233"/>
          </a:xfrm>
        </p:spPr>
        <p:txBody>
          <a:bodyPr>
            <a:normAutofit/>
          </a:bodyPr>
          <a:lstStyle/>
          <a:p>
            <a:r>
              <a:rPr lang="pt-BR" sz="4000" b="1">
                <a:ea typeface="+mj-lt"/>
                <a:cs typeface="+mj-lt"/>
              </a:rPr>
              <a:t>24 - Topologias físicas - Barramento</a:t>
            </a:r>
          </a:p>
        </p:txBody>
      </p:sp>
      <p:sp>
        <p:nvSpPr>
          <p:cNvPr id="14" name="Rectangle 13">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33B7DE7F-F1E2-1B8F-2FE4-8BC86BE6D1C5}"/>
              </a:ext>
            </a:extLst>
          </p:cNvPr>
          <p:cNvSpPr>
            <a:spLocks noGrp="1"/>
          </p:cNvSpPr>
          <p:nvPr>
            <p:ph idx="1"/>
          </p:nvPr>
        </p:nvSpPr>
        <p:spPr>
          <a:xfrm>
            <a:off x="838200" y="2478024"/>
            <a:ext cx="10515600" cy="3694176"/>
          </a:xfrm>
        </p:spPr>
        <p:txBody>
          <a:bodyPr vert="horz" lIns="91440" tIns="45720" rIns="91440" bIns="45720" rtlCol="0" anchor="t">
            <a:normAutofit/>
          </a:bodyPr>
          <a:lstStyle/>
          <a:p>
            <a:pPr algn="just"/>
            <a:r>
              <a:rPr lang="pt-BR" sz="2200">
                <a:ea typeface="+mn-lt"/>
                <a:cs typeface="+mn-lt"/>
              </a:rPr>
              <a:t>Na topologia em barramento, os computadores estão todos conectados a um único cabo (Figura 1.3). Dessa maneira, a rede pode ser expandida facilmente, pois é necessário apenas aumentar o cabo para inserir um novo computador na rede.</a:t>
            </a:r>
          </a:p>
          <a:p>
            <a:pPr algn="just"/>
            <a:r>
              <a:rPr lang="pt-BR" sz="2200">
                <a:ea typeface="+mn-lt"/>
                <a:cs typeface="+mn-lt"/>
              </a:rPr>
              <a:t>Contudo, existe um grande problema que praticamente retirou essa topologia de utilização: caso você tenha um problema de rompimento em qualquer parte do cabo, todos os computadores estarão sem rede.</a:t>
            </a:r>
            <a:endParaRPr lang="pt-BR" sz="2200">
              <a:cs typeface="Calibri"/>
            </a:endParaRPr>
          </a:p>
        </p:txBody>
      </p:sp>
    </p:spTree>
    <p:extLst>
      <p:ext uri="{BB962C8B-B14F-4D97-AF65-F5344CB8AC3E}">
        <p14:creationId xmlns:p14="http://schemas.microsoft.com/office/powerpoint/2010/main" val="25029627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0">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2">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Freeform: Shape 14">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58DCD50-F73D-BF64-BB6D-974A48190323}"/>
              </a:ext>
            </a:extLst>
          </p:cNvPr>
          <p:cNvSpPr>
            <a:spLocks noGrp="1"/>
          </p:cNvSpPr>
          <p:nvPr>
            <p:ph type="title"/>
          </p:nvPr>
        </p:nvSpPr>
        <p:spPr>
          <a:xfrm>
            <a:off x="371094" y="1161288"/>
            <a:ext cx="3438144" cy="1239012"/>
          </a:xfrm>
        </p:spPr>
        <p:txBody>
          <a:bodyPr anchor="ctr">
            <a:normAutofit/>
          </a:bodyPr>
          <a:lstStyle/>
          <a:p>
            <a:r>
              <a:rPr lang="pt-BR" sz="2800" b="1">
                <a:ea typeface="+mj-lt"/>
                <a:cs typeface="+mj-lt"/>
              </a:rPr>
              <a:t>25 - Topologias físicas - Barramento</a:t>
            </a:r>
            <a:endParaRPr lang="en-US" sz="2800">
              <a:ea typeface="+mj-lt"/>
              <a:cs typeface="+mj-lt"/>
            </a:endParaRPr>
          </a:p>
        </p:txBody>
      </p:sp>
      <p:sp>
        <p:nvSpPr>
          <p:cNvPr id="17" name="Rectangle 16">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Content Placeholder 7">
            <a:extLst>
              <a:ext uri="{FF2B5EF4-FFF2-40B4-BE49-F238E27FC236}">
                <a16:creationId xmlns:a16="http://schemas.microsoft.com/office/drawing/2014/main" id="{8FC74B03-BD23-E105-EF30-69E02DDFB65E}"/>
              </a:ext>
            </a:extLst>
          </p:cNvPr>
          <p:cNvSpPr>
            <a:spLocks noGrp="1"/>
          </p:cNvSpPr>
          <p:nvPr>
            <p:ph idx="1"/>
          </p:nvPr>
        </p:nvSpPr>
        <p:spPr>
          <a:xfrm>
            <a:off x="371094" y="2718054"/>
            <a:ext cx="3438906" cy="3207258"/>
          </a:xfrm>
        </p:spPr>
        <p:txBody>
          <a:bodyPr anchor="t">
            <a:normAutofit/>
          </a:bodyPr>
          <a:lstStyle/>
          <a:p>
            <a:endParaRPr lang="en-US" sz="1700"/>
          </a:p>
        </p:txBody>
      </p:sp>
      <p:pic>
        <p:nvPicPr>
          <p:cNvPr id="4" name="Imagem 4" descr="Diagrama&#10;&#10;Descrição gerada automaticamente">
            <a:extLst>
              <a:ext uri="{FF2B5EF4-FFF2-40B4-BE49-F238E27FC236}">
                <a16:creationId xmlns:a16="http://schemas.microsoft.com/office/drawing/2014/main" id="{B92E481F-062E-6F65-04DB-80BEB40C7C9D}"/>
              </a:ext>
            </a:extLst>
          </p:cNvPr>
          <p:cNvPicPr>
            <a:picLocks noChangeAspect="1"/>
          </p:cNvPicPr>
          <p:nvPr/>
        </p:nvPicPr>
        <p:blipFill>
          <a:blip r:embed="rId2"/>
          <a:stretch>
            <a:fillRect/>
          </a:stretch>
        </p:blipFill>
        <p:spPr>
          <a:xfrm>
            <a:off x="4901184" y="2466948"/>
            <a:ext cx="6922008" cy="2024688"/>
          </a:xfrm>
          <a:prstGeom prst="rect">
            <a:avLst/>
          </a:prstGeom>
        </p:spPr>
      </p:pic>
    </p:spTree>
    <p:extLst>
      <p:ext uri="{BB962C8B-B14F-4D97-AF65-F5344CB8AC3E}">
        <p14:creationId xmlns:p14="http://schemas.microsoft.com/office/powerpoint/2010/main" val="5388268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6F60E1F3-0DF6-5EB9-D83A-56899C272572}"/>
              </a:ext>
            </a:extLst>
          </p:cNvPr>
          <p:cNvSpPr>
            <a:spLocks noGrp="1"/>
          </p:cNvSpPr>
          <p:nvPr>
            <p:ph type="title"/>
          </p:nvPr>
        </p:nvSpPr>
        <p:spPr>
          <a:xfrm>
            <a:off x="1115568" y="548640"/>
            <a:ext cx="10168128" cy="1179576"/>
          </a:xfrm>
        </p:spPr>
        <p:txBody>
          <a:bodyPr>
            <a:normAutofit/>
          </a:bodyPr>
          <a:lstStyle/>
          <a:p>
            <a:r>
              <a:rPr lang="pt-BR" sz="4000" b="1">
                <a:ea typeface="+mj-lt"/>
                <a:cs typeface="+mj-lt"/>
              </a:rPr>
              <a:t>26 - Topologias físicas - Anel</a:t>
            </a:r>
            <a:endParaRPr lang="en-US" sz="4000" b="1">
              <a:ea typeface="+mj-lt"/>
              <a:cs typeface="+mj-l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13FB009D-B8BF-2A0A-3FD2-A613397EE8C8}"/>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Na topologia em anel, o sinal circula entre os computadores em apenas um sentido (Figura 1.4). Isso possibilita que a rede seja determinística, isto é, após os computadores saberem quanto tempo demora para passar o sinal entre seus vizinhos, é possível saber o tempo total que um sinal demora para passar por todos os computadores do anel. Porém, se houver muitas estações na rede, ela será mais lenta.</a:t>
            </a:r>
            <a:endParaRPr lang="pt-BR" sz="2200" dirty="0">
              <a:cs typeface="Calibri" panose="020F0502020204030204"/>
            </a:endParaRPr>
          </a:p>
        </p:txBody>
      </p:sp>
    </p:spTree>
    <p:extLst>
      <p:ext uri="{BB962C8B-B14F-4D97-AF65-F5344CB8AC3E}">
        <p14:creationId xmlns:p14="http://schemas.microsoft.com/office/powerpoint/2010/main" val="38129140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56F4FF1-1617-6399-4FDC-67247C1DBAC1}"/>
              </a:ext>
            </a:extLst>
          </p:cNvPr>
          <p:cNvSpPr>
            <a:spLocks noGrp="1"/>
          </p:cNvSpPr>
          <p:nvPr>
            <p:ph type="title"/>
          </p:nvPr>
        </p:nvSpPr>
        <p:spPr>
          <a:xfrm>
            <a:off x="630936" y="639520"/>
            <a:ext cx="3429000" cy="1719072"/>
          </a:xfrm>
        </p:spPr>
        <p:txBody>
          <a:bodyPr anchor="b">
            <a:normAutofit/>
          </a:bodyPr>
          <a:lstStyle/>
          <a:p>
            <a:r>
              <a:rPr lang="pt-BR" sz="4200" b="1">
                <a:ea typeface="+mj-lt"/>
                <a:cs typeface="+mj-lt"/>
              </a:rPr>
              <a:t>27 - Topologias físicas - Anel</a:t>
            </a:r>
            <a:endParaRPr lang="en-US" sz="4200">
              <a:ea typeface="+mj-lt"/>
              <a:cs typeface="+mj-lt"/>
            </a:endParaRPr>
          </a:p>
        </p:txBody>
      </p:sp>
      <p:sp>
        <p:nvSpPr>
          <p:cNvPr id="16"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10">
            <a:extLst>
              <a:ext uri="{FF2B5EF4-FFF2-40B4-BE49-F238E27FC236}">
                <a16:creationId xmlns:a16="http://schemas.microsoft.com/office/drawing/2014/main" id="{7239CB6C-D117-F126-C41A-5BA680499807}"/>
              </a:ext>
            </a:extLst>
          </p:cNvPr>
          <p:cNvSpPr>
            <a:spLocks noGrp="1"/>
          </p:cNvSpPr>
          <p:nvPr>
            <p:ph idx="1"/>
          </p:nvPr>
        </p:nvSpPr>
        <p:spPr>
          <a:xfrm>
            <a:off x="630936" y="2807208"/>
            <a:ext cx="3429000" cy="3410712"/>
          </a:xfrm>
        </p:spPr>
        <p:txBody>
          <a:bodyPr anchor="t">
            <a:normAutofit/>
          </a:bodyPr>
          <a:lstStyle/>
          <a:p>
            <a:endParaRPr lang="en-US" sz="2200"/>
          </a:p>
        </p:txBody>
      </p:sp>
      <p:pic>
        <p:nvPicPr>
          <p:cNvPr id="7" name="Imagem 7">
            <a:extLst>
              <a:ext uri="{FF2B5EF4-FFF2-40B4-BE49-F238E27FC236}">
                <a16:creationId xmlns:a16="http://schemas.microsoft.com/office/drawing/2014/main" id="{76E7A96D-492D-281C-22A9-5495B65E870C}"/>
              </a:ext>
            </a:extLst>
          </p:cNvPr>
          <p:cNvPicPr>
            <a:picLocks noChangeAspect="1"/>
          </p:cNvPicPr>
          <p:nvPr/>
        </p:nvPicPr>
        <p:blipFill>
          <a:blip r:embed="rId2"/>
          <a:stretch>
            <a:fillRect/>
          </a:stretch>
        </p:blipFill>
        <p:spPr>
          <a:xfrm>
            <a:off x="4654296" y="658882"/>
            <a:ext cx="6903720" cy="5540235"/>
          </a:xfrm>
          <a:prstGeom prst="rect">
            <a:avLst/>
          </a:prstGeom>
        </p:spPr>
      </p:pic>
    </p:spTree>
    <p:extLst>
      <p:ext uri="{BB962C8B-B14F-4D97-AF65-F5344CB8AC3E}">
        <p14:creationId xmlns:p14="http://schemas.microsoft.com/office/powerpoint/2010/main" val="38317111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1B3EC0-C865-4E52-A0F6-CB02B29A4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1386607-CBD5-2E96-5A97-A822C4AA2249}"/>
              </a:ext>
            </a:extLst>
          </p:cNvPr>
          <p:cNvSpPr>
            <a:spLocks noGrp="1"/>
          </p:cNvSpPr>
          <p:nvPr>
            <p:ph type="title"/>
          </p:nvPr>
        </p:nvSpPr>
        <p:spPr>
          <a:xfrm>
            <a:off x="841248" y="941832"/>
            <a:ext cx="10506456" cy="1901952"/>
          </a:xfrm>
        </p:spPr>
        <p:txBody>
          <a:bodyPr anchor="b">
            <a:normAutofit/>
          </a:bodyPr>
          <a:lstStyle/>
          <a:p>
            <a:r>
              <a:rPr lang="pt-BR" sz="5400" b="1">
                <a:ea typeface="+mj-lt"/>
                <a:cs typeface="+mj-lt"/>
              </a:rPr>
              <a:t>28 - Topologias físicas - Estrela</a:t>
            </a:r>
            <a:endParaRPr lang="en-US" sz="5400" b="1">
              <a:ea typeface="+mj-lt"/>
              <a:cs typeface="+mj-lt"/>
            </a:endParaRPr>
          </a:p>
        </p:txBody>
      </p:sp>
      <p:sp>
        <p:nvSpPr>
          <p:cNvPr id="10" name="Rectangle 9">
            <a:extLst>
              <a:ext uri="{FF2B5EF4-FFF2-40B4-BE49-F238E27FC236}">
                <a16:creationId xmlns:a16="http://schemas.microsoft.com/office/drawing/2014/main" id="{066346BE-FDB4-4772-A696-0719490AB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146509"/>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FE73168E-A165-CD4D-CA29-24CF9D8BC308}"/>
              </a:ext>
            </a:extLst>
          </p:cNvPr>
          <p:cNvSpPr>
            <a:spLocks noGrp="1"/>
          </p:cNvSpPr>
          <p:nvPr>
            <p:ph idx="1"/>
          </p:nvPr>
        </p:nvSpPr>
        <p:spPr>
          <a:xfrm>
            <a:off x="841248" y="3668690"/>
            <a:ext cx="10509504" cy="2503510"/>
          </a:xfrm>
        </p:spPr>
        <p:txBody>
          <a:bodyPr vert="horz" lIns="91440" tIns="45720" rIns="91440" bIns="45720" rtlCol="0" anchor="t">
            <a:normAutofit/>
          </a:bodyPr>
          <a:lstStyle/>
          <a:p>
            <a:pPr algn="just"/>
            <a:r>
              <a:rPr lang="pt-BR" sz="2000" dirty="0">
                <a:ea typeface="+mn-lt"/>
                <a:cs typeface="+mn-lt"/>
              </a:rPr>
              <a:t>As redes em estrela necessitam de um equipamento concentrador (explicado em maiores detalhes a seguir) que distribui o sinal entre os computadores. Sua desvantagem é a necessidade de um cabo exclusivo para cada computador, que aumenta os custos de implantação, mas, ao mesmo tempo, traz uma grande vantagem: em caso de rompimento de um cabo, apenas um computador estará fora da rede, e não todos, como ocorre nas topologias em barramento e em anel. Em virtude disso, as redes com topologia em estrela são a maioria entre as redes locais existentes hoje, utilizando o padrão Ethernet na sua estrutura.</a:t>
            </a:r>
            <a:endParaRPr lang="pt-BR" sz="2000" dirty="0">
              <a:cs typeface="Calibri" panose="020F0502020204030204"/>
            </a:endParaRPr>
          </a:p>
        </p:txBody>
      </p:sp>
    </p:spTree>
    <p:extLst>
      <p:ext uri="{BB962C8B-B14F-4D97-AF65-F5344CB8AC3E}">
        <p14:creationId xmlns:p14="http://schemas.microsoft.com/office/powerpoint/2010/main" val="40693235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Rectangle 14">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C02779F7-3DCD-F402-1CE7-B01EAB2F6D28}"/>
              </a:ext>
            </a:extLst>
          </p:cNvPr>
          <p:cNvSpPr>
            <a:spLocks noGrp="1"/>
          </p:cNvSpPr>
          <p:nvPr>
            <p:ph type="title"/>
          </p:nvPr>
        </p:nvSpPr>
        <p:spPr>
          <a:xfrm>
            <a:off x="1115568" y="548640"/>
            <a:ext cx="10168128" cy="1179576"/>
          </a:xfrm>
        </p:spPr>
        <p:txBody>
          <a:bodyPr>
            <a:normAutofit/>
          </a:bodyPr>
          <a:lstStyle/>
          <a:p>
            <a:r>
              <a:rPr lang="pt-BR" sz="4000" b="1">
                <a:ea typeface="+mj-lt"/>
                <a:cs typeface="+mj-lt"/>
              </a:rPr>
              <a:t>29 - Topologias físicas - Estrela</a:t>
            </a:r>
            <a:endParaRPr lang="en-US" sz="4000">
              <a:ea typeface="+mj-lt"/>
              <a:cs typeface="+mj-lt"/>
            </a:endParaRPr>
          </a:p>
        </p:txBody>
      </p:sp>
      <p:sp>
        <p:nvSpPr>
          <p:cNvPr id="17" name="Rectangle 16">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Imagem 4" descr="Diagrama&#10;&#10;Descrição gerada automaticamente">
            <a:extLst>
              <a:ext uri="{FF2B5EF4-FFF2-40B4-BE49-F238E27FC236}">
                <a16:creationId xmlns:a16="http://schemas.microsoft.com/office/drawing/2014/main" id="{32BA9DCC-8A5C-19C7-B901-24B1AC0826A1}"/>
              </a:ext>
            </a:extLst>
          </p:cNvPr>
          <p:cNvPicPr>
            <a:picLocks noChangeAspect="1"/>
          </p:cNvPicPr>
          <p:nvPr/>
        </p:nvPicPr>
        <p:blipFill rotWithShape="1">
          <a:blip r:embed="rId2"/>
          <a:srcRect t="12803" r="2" b="11077"/>
          <a:stretch/>
        </p:blipFill>
        <p:spPr>
          <a:xfrm>
            <a:off x="908304" y="2478024"/>
            <a:ext cx="6009855" cy="3694176"/>
          </a:xfrm>
          <a:prstGeom prst="rect">
            <a:avLst/>
          </a:prstGeom>
        </p:spPr>
      </p:pic>
      <p:sp>
        <p:nvSpPr>
          <p:cNvPr id="8" name="Content Placeholder 7">
            <a:extLst>
              <a:ext uri="{FF2B5EF4-FFF2-40B4-BE49-F238E27FC236}">
                <a16:creationId xmlns:a16="http://schemas.microsoft.com/office/drawing/2014/main" id="{18BE74B5-26ED-78E8-7AF5-66100F170FED}"/>
              </a:ext>
            </a:extLst>
          </p:cNvPr>
          <p:cNvSpPr>
            <a:spLocks noGrp="1"/>
          </p:cNvSpPr>
          <p:nvPr>
            <p:ph idx="1"/>
          </p:nvPr>
        </p:nvSpPr>
        <p:spPr>
          <a:xfrm>
            <a:off x="7411453" y="2478024"/>
            <a:ext cx="3872243" cy="3694176"/>
          </a:xfrm>
        </p:spPr>
        <p:txBody>
          <a:bodyPr anchor="ctr">
            <a:normAutofit/>
          </a:bodyPr>
          <a:lstStyle/>
          <a:p>
            <a:endParaRPr lang="en-US" sz="1800"/>
          </a:p>
        </p:txBody>
      </p:sp>
    </p:spTree>
    <p:extLst>
      <p:ext uri="{BB962C8B-B14F-4D97-AF65-F5344CB8AC3E}">
        <p14:creationId xmlns:p14="http://schemas.microsoft.com/office/powerpoint/2010/main" val="38052469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23E53999-E58C-8664-39BC-344581BAF0B0}"/>
              </a:ext>
            </a:extLst>
          </p:cNvPr>
          <p:cNvSpPr>
            <a:spLocks noGrp="1"/>
          </p:cNvSpPr>
          <p:nvPr>
            <p:ph type="title"/>
          </p:nvPr>
        </p:nvSpPr>
        <p:spPr>
          <a:xfrm>
            <a:off x="1115568" y="548640"/>
            <a:ext cx="10168128" cy="1179576"/>
          </a:xfrm>
        </p:spPr>
        <p:txBody>
          <a:bodyPr>
            <a:normAutofit/>
          </a:bodyPr>
          <a:lstStyle/>
          <a:p>
            <a:r>
              <a:rPr lang="pt-BR" sz="4000">
                <a:highlight>
                  <a:srgbClr val="FFFF00"/>
                </a:highlight>
                <a:ea typeface="+mj-lt"/>
                <a:cs typeface="+mj-lt"/>
              </a:rPr>
              <a:t>PARA SABER MAIS</a:t>
            </a:r>
            <a:endParaRPr lang="pt-BR" sz="4000">
              <a:highlight>
                <a:srgbClr val="FFFF00"/>
              </a:highligh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27D54050-8E36-7589-4871-11B28D625B7C}"/>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O padrão Ethernet refere-se às características físicas e de enlace das conexões de uma rede, tais como sinais elétricos, protocolos de acesso ao meio e velocidade. Essas características influenciam na definição de dispositivos físicos e do cabeamento. A definição deste e de outros padrões utilizados em redes de computadores vem do </a:t>
            </a:r>
            <a:r>
              <a:rPr lang="pt-BR" sz="2200" dirty="0" err="1">
                <a:ea typeface="+mn-lt"/>
                <a:cs typeface="+mn-lt"/>
              </a:rPr>
              <a:t>Institute</a:t>
            </a:r>
            <a:r>
              <a:rPr lang="pt-BR" sz="2200" dirty="0">
                <a:ea typeface="+mn-lt"/>
                <a:cs typeface="+mn-lt"/>
              </a:rPr>
              <a:t> </a:t>
            </a:r>
            <a:r>
              <a:rPr lang="pt-BR" sz="2200" dirty="0" err="1">
                <a:ea typeface="+mn-lt"/>
                <a:cs typeface="+mn-lt"/>
              </a:rPr>
              <a:t>of</a:t>
            </a:r>
            <a:r>
              <a:rPr lang="pt-BR" sz="2200" dirty="0">
                <a:ea typeface="+mn-lt"/>
                <a:cs typeface="+mn-lt"/>
              </a:rPr>
              <a:t> </a:t>
            </a:r>
            <a:r>
              <a:rPr lang="pt-BR" sz="2200" dirty="0" err="1">
                <a:ea typeface="+mn-lt"/>
                <a:cs typeface="+mn-lt"/>
              </a:rPr>
              <a:t>Electrical</a:t>
            </a:r>
            <a:r>
              <a:rPr lang="pt-BR" sz="2200" dirty="0">
                <a:ea typeface="+mn-lt"/>
                <a:cs typeface="+mn-lt"/>
              </a:rPr>
              <a:t> </a:t>
            </a:r>
            <a:r>
              <a:rPr lang="pt-BR" sz="2200" dirty="0" err="1">
                <a:ea typeface="+mn-lt"/>
                <a:cs typeface="+mn-lt"/>
              </a:rPr>
              <a:t>and</a:t>
            </a:r>
            <a:r>
              <a:rPr lang="pt-BR" sz="2200" dirty="0">
                <a:ea typeface="+mn-lt"/>
                <a:cs typeface="+mn-lt"/>
              </a:rPr>
              <a:t> </a:t>
            </a:r>
            <a:r>
              <a:rPr lang="pt-BR" sz="2200" dirty="0" err="1">
                <a:ea typeface="+mn-lt"/>
                <a:cs typeface="+mn-lt"/>
              </a:rPr>
              <a:t>Electronics</a:t>
            </a:r>
            <a:r>
              <a:rPr lang="pt-BR" sz="2200" dirty="0">
                <a:ea typeface="+mn-lt"/>
                <a:cs typeface="+mn-lt"/>
              </a:rPr>
              <a:t> </a:t>
            </a:r>
            <a:r>
              <a:rPr lang="pt-BR" sz="2200" dirty="0" err="1">
                <a:ea typeface="+mn-lt"/>
                <a:cs typeface="+mn-lt"/>
              </a:rPr>
              <a:t>Engineers</a:t>
            </a:r>
            <a:r>
              <a:rPr lang="pt-BR" sz="2200" dirty="0">
                <a:ea typeface="+mn-lt"/>
                <a:cs typeface="+mn-lt"/>
              </a:rPr>
              <a:t> – IEEE (Instituto de Engenheiros Eletricistas e Eletrônicos). Mais informações sobre o padrão Ethernet você pode encontrar no ambiente virtual de aprendizagem </a:t>
            </a:r>
            <a:r>
              <a:rPr lang="pt-BR" sz="2200" dirty="0" err="1">
                <a:ea typeface="+mn-lt"/>
                <a:cs typeface="+mn-lt"/>
              </a:rPr>
              <a:t>Tekne</a:t>
            </a:r>
            <a:r>
              <a:rPr lang="pt-BR" sz="2200" dirty="0">
                <a:ea typeface="+mn-lt"/>
                <a:cs typeface="+mn-lt"/>
              </a:rPr>
              <a:t>: www.bookman.com.br/tekne (material em inglês).</a:t>
            </a:r>
            <a:endParaRPr lang="pt-BR" sz="2200" dirty="0">
              <a:cs typeface="Calibri" panose="020F0502020204030204"/>
            </a:endParaRPr>
          </a:p>
        </p:txBody>
      </p:sp>
    </p:spTree>
    <p:extLst>
      <p:ext uri="{BB962C8B-B14F-4D97-AF65-F5344CB8AC3E}">
        <p14:creationId xmlns:p14="http://schemas.microsoft.com/office/powerpoint/2010/main" val="20604700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D861F1-F386-4A7D-A4BF-3BEB82DEB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562DFC44-A40C-4573-9230-B3EDB3EC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684398"/>
            <a:ext cx="11167447" cy="5206040"/>
          </a:xfrm>
          <a:prstGeom prst="rect">
            <a:avLst/>
          </a:prstGeom>
          <a:ln w="12700">
            <a:solidFill>
              <a:srgbClr val="E1E1E1"/>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068A757-D727-112C-FDB7-87042C46CD45}"/>
              </a:ext>
            </a:extLst>
          </p:cNvPr>
          <p:cNvSpPr>
            <a:spLocks noGrp="1"/>
          </p:cNvSpPr>
          <p:nvPr>
            <p:ph type="title"/>
          </p:nvPr>
        </p:nvSpPr>
        <p:spPr>
          <a:xfrm>
            <a:off x="1115568" y="1408153"/>
            <a:ext cx="10168128" cy="1315035"/>
          </a:xfrm>
        </p:spPr>
        <p:txBody>
          <a:bodyPr>
            <a:normAutofit/>
          </a:bodyPr>
          <a:lstStyle/>
          <a:p>
            <a:r>
              <a:rPr lang="pt-BR" sz="4000" b="1">
                <a:ea typeface="+mj-lt"/>
                <a:cs typeface="+mj-lt"/>
              </a:rPr>
              <a:t>30 - Meios de comunicação</a:t>
            </a:r>
            <a:endParaRPr lang="pt-BR" sz="4000" b="1"/>
          </a:p>
        </p:txBody>
      </p:sp>
      <p:sp>
        <p:nvSpPr>
          <p:cNvPr id="12" name="Rectangle 11">
            <a:extLst>
              <a:ext uri="{FF2B5EF4-FFF2-40B4-BE49-F238E27FC236}">
                <a16:creationId xmlns:a16="http://schemas.microsoft.com/office/drawing/2014/main" id="{15589D35-CF9F-4DE9-A792-8571A09E9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1713627"/>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44A61FA5-AD6E-532B-D023-35F26CC4986B}"/>
              </a:ext>
            </a:extLst>
          </p:cNvPr>
          <p:cNvSpPr>
            <a:spLocks noGrp="1"/>
          </p:cNvSpPr>
          <p:nvPr>
            <p:ph idx="1"/>
          </p:nvPr>
        </p:nvSpPr>
        <p:spPr>
          <a:xfrm>
            <a:off x="1115568" y="2962656"/>
            <a:ext cx="10168128" cy="2624328"/>
          </a:xfrm>
        </p:spPr>
        <p:txBody>
          <a:bodyPr vert="horz" lIns="91440" tIns="45720" rIns="91440" bIns="45720" rtlCol="0" anchor="t">
            <a:normAutofit/>
          </a:bodyPr>
          <a:lstStyle/>
          <a:p>
            <a:pPr algn="just"/>
            <a:r>
              <a:rPr lang="pt-BR" sz="2000" dirty="0">
                <a:ea typeface="+mn-lt"/>
                <a:cs typeface="+mn-lt"/>
              </a:rPr>
              <a:t>Uma rede de computadores necessita, obrigatoriamente, de um meio de comunicação para o estabelecimento de uma conexão. O que define o meio de comunicação a ser utilizado é a distância, a velocidade de conexão desejada e a necessidade ou não de mobilidade.</a:t>
            </a:r>
            <a:endParaRPr lang="pt-BR" sz="2000" dirty="0">
              <a:cs typeface="Calibri" panose="020F0502020204030204"/>
            </a:endParaRPr>
          </a:p>
        </p:txBody>
      </p:sp>
    </p:spTree>
    <p:extLst>
      <p:ext uri="{BB962C8B-B14F-4D97-AF65-F5344CB8AC3E}">
        <p14:creationId xmlns:p14="http://schemas.microsoft.com/office/powerpoint/2010/main" val="3296777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1BE3FDFC-7E8D-9901-5DEB-DB9C3004B72E}"/>
              </a:ext>
            </a:extLst>
          </p:cNvPr>
          <p:cNvSpPr>
            <a:spLocks noGrp="1"/>
          </p:cNvSpPr>
          <p:nvPr>
            <p:ph type="title"/>
          </p:nvPr>
        </p:nvSpPr>
        <p:spPr>
          <a:xfrm>
            <a:off x="1115568" y="548640"/>
            <a:ext cx="10168128" cy="1179576"/>
          </a:xfrm>
        </p:spPr>
        <p:txBody>
          <a:bodyPr>
            <a:normAutofit/>
          </a:bodyPr>
          <a:lstStyle/>
          <a:p>
            <a:r>
              <a:rPr lang="pt-BR" sz="4000" b="1">
                <a:ea typeface="Calibri Light"/>
                <a:cs typeface="Calibri Light"/>
              </a:rPr>
              <a:t>1 - Breve conceito</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D5A7531C-05A9-DFD8-3419-446C37909734}"/>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Além de uma conexão entre dois ou mais dispositivos para o compartilhamento de recursos ou troca de informações, uma rede de computadores permite a interação de pessoas, a redução de custos de locomoção e a realização de processamento distribuído. Para executar essas atividades, uma rede de computadores trabalha com diferentes complexidades, pois, para cada objetivo a ser alcançado, uma rede pode possuir diferentes equipamentos e formas de funcionamento.</a:t>
            </a:r>
            <a:endParaRPr lang="pt-BR" sz="2200" dirty="0">
              <a:ea typeface="Calibri"/>
              <a:cs typeface="Calibri"/>
            </a:endParaRPr>
          </a:p>
        </p:txBody>
      </p:sp>
    </p:spTree>
    <p:extLst>
      <p:ext uri="{BB962C8B-B14F-4D97-AF65-F5344CB8AC3E}">
        <p14:creationId xmlns:p14="http://schemas.microsoft.com/office/powerpoint/2010/main" val="35597411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2826CF1-5BCD-9152-FE6C-E41CB9E4386A}"/>
              </a:ext>
            </a:extLst>
          </p:cNvPr>
          <p:cNvSpPr>
            <a:spLocks noGrp="1"/>
          </p:cNvSpPr>
          <p:nvPr>
            <p:ph type="title"/>
          </p:nvPr>
        </p:nvSpPr>
        <p:spPr>
          <a:xfrm>
            <a:off x="630936" y="502920"/>
            <a:ext cx="3419856" cy="1463040"/>
          </a:xfrm>
        </p:spPr>
        <p:txBody>
          <a:bodyPr anchor="ctr">
            <a:normAutofit/>
          </a:bodyPr>
          <a:lstStyle/>
          <a:p>
            <a:r>
              <a:rPr lang="pt-BR" b="1">
                <a:ea typeface="+mj-lt"/>
                <a:cs typeface="+mj-lt"/>
              </a:rPr>
              <a:t>31 - Meios de comunicação</a:t>
            </a:r>
            <a:endParaRPr lang="pt-BR">
              <a:ea typeface="+mj-lt"/>
              <a:cs typeface="+mj-lt"/>
            </a:endParaRPr>
          </a:p>
        </p:txBody>
      </p:sp>
      <p:sp>
        <p:nvSpPr>
          <p:cNvPr id="13"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0B47DA7B-51A4-DA37-FD84-7A9F621E9757}"/>
              </a:ext>
            </a:extLst>
          </p:cNvPr>
          <p:cNvSpPr>
            <a:spLocks noGrp="1"/>
          </p:cNvSpPr>
          <p:nvPr>
            <p:ph idx="1"/>
          </p:nvPr>
        </p:nvSpPr>
        <p:spPr>
          <a:xfrm>
            <a:off x="4654295" y="502920"/>
            <a:ext cx="6894576" cy="1463040"/>
          </a:xfrm>
        </p:spPr>
        <p:txBody>
          <a:bodyPr anchor="ctr">
            <a:normAutofit/>
          </a:bodyPr>
          <a:lstStyle/>
          <a:p>
            <a:endParaRPr lang="en-US" sz="2200"/>
          </a:p>
        </p:txBody>
      </p:sp>
      <p:pic>
        <p:nvPicPr>
          <p:cNvPr id="4" name="Imagem 4" descr="Tabela&#10;&#10;Descrição gerada automaticamente">
            <a:extLst>
              <a:ext uri="{FF2B5EF4-FFF2-40B4-BE49-F238E27FC236}">
                <a16:creationId xmlns:a16="http://schemas.microsoft.com/office/drawing/2014/main" id="{2F1DABEA-46B9-C34D-E7BD-2290B0615074}"/>
              </a:ext>
            </a:extLst>
          </p:cNvPr>
          <p:cNvPicPr>
            <a:picLocks noChangeAspect="1"/>
          </p:cNvPicPr>
          <p:nvPr/>
        </p:nvPicPr>
        <p:blipFill>
          <a:blip r:embed="rId2"/>
          <a:stretch>
            <a:fillRect/>
          </a:stretch>
        </p:blipFill>
        <p:spPr>
          <a:xfrm>
            <a:off x="2474057" y="2290936"/>
            <a:ext cx="7231694" cy="3959352"/>
          </a:xfrm>
          <a:prstGeom prst="rect">
            <a:avLst/>
          </a:prstGeom>
        </p:spPr>
      </p:pic>
    </p:spTree>
    <p:extLst>
      <p:ext uri="{BB962C8B-B14F-4D97-AF65-F5344CB8AC3E}">
        <p14:creationId xmlns:p14="http://schemas.microsoft.com/office/powerpoint/2010/main" val="7962627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CFB24E04-F71F-977A-7D45-DA00C41284DD}"/>
              </a:ext>
            </a:extLst>
          </p:cNvPr>
          <p:cNvSpPr>
            <a:spLocks noGrp="1"/>
          </p:cNvSpPr>
          <p:nvPr>
            <p:ph type="title"/>
          </p:nvPr>
        </p:nvSpPr>
        <p:spPr>
          <a:xfrm>
            <a:off x="1115568" y="548640"/>
            <a:ext cx="10168128" cy="1179576"/>
          </a:xfrm>
        </p:spPr>
        <p:txBody>
          <a:bodyPr>
            <a:normAutofit/>
          </a:bodyPr>
          <a:lstStyle/>
          <a:p>
            <a:r>
              <a:rPr lang="pt-BR" sz="4000" b="1">
                <a:highlight>
                  <a:srgbClr val="FFFF00"/>
                </a:highlight>
                <a:ea typeface="+mj-lt"/>
                <a:cs typeface="+mj-lt"/>
              </a:rPr>
              <a:t>CURIOSIDADE</a:t>
            </a:r>
            <a:endParaRPr lang="pt-BR" sz="4000" b="1">
              <a:highlight>
                <a:srgbClr val="FFFF00"/>
              </a:highlight>
              <a:cs typeface="Calibri Ligh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574EA2AF-003F-E6A4-059D-ABE1BD8E2FEB}"/>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A utilização do meio de comunicação para redes multiponto wireless não é restrita apenas às redes locais (LAN). Elas podem ter abrangência metropolitana (MAN), lançando mão da tecnologia WIMAX ou celular.</a:t>
            </a:r>
            <a:endParaRPr lang="pt-BR" sz="2200" dirty="0">
              <a:cs typeface="Calibri" panose="020F0502020204030204"/>
            </a:endParaRPr>
          </a:p>
        </p:txBody>
      </p:sp>
    </p:spTree>
    <p:extLst>
      <p:ext uri="{BB962C8B-B14F-4D97-AF65-F5344CB8AC3E}">
        <p14:creationId xmlns:p14="http://schemas.microsoft.com/office/powerpoint/2010/main" val="19849487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E3C691F-81AD-6551-0AA4-A2459C966933}"/>
              </a:ext>
            </a:extLst>
          </p:cNvPr>
          <p:cNvSpPr>
            <a:spLocks noGrp="1"/>
          </p:cNvSpPr>
          <p:nvPr>
            <p:ph type="title"/>
          </p:nvPr>
        </p:nvSpPr>
        <p:spPr>
          <a:xfrm>
            <a:off x="1115568" y="548640"/>
            <a:ext cx="10168128" cy="1179576"/>
          </a:xfrm>
        </p:spPr>
        <p:txBody>
          <a:bodyPr>
            <a:normAutofit/>
          </a:bodyPr>
          <a:lstStyle/>
          <a:p>
            <a:r>
              <a:rPr lang="pt-BR" sz="4000" b="1">
                <a:highlight>
                  <a:srgbClr val="FFFF00"/>
                </a:highlight>
                <a:ea typeface="+mj-lt"/>
                <a:cs typeface="+mj-lt"/>
              </a:rPr>
              <a:t>CURIOSIDADE</a:t>
            </a:r>
            <a:endParaRPr lang="pt-BR" sz="4000">
              <a:ea typeface="+mj-lt"/>
              <a:cs typeface="+mj-l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7035224B-7222-686E-9D31-039CC39EDA88}"/>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A comunicação por radiofrequência em redes de computadores já é utilizada há décadas, porém, apenas para conexões ponto a ponto, nas quais ocorre a necessidade de uma antena possuir visão direta para outra. Esse meio é empregado principalmente em regiões em que não existe uma infraestrutura de cabos metálicos ou de fibras ópticas.</a:t>
            </a:r>
            <a:endParaRPr lang="pt-BR" sz="2200" dirty="0">
              <a:cs typeface="Calibri" panose="020F0502020204030204"/>
            </a:endParaRPr>
          </a:p>
        </p:txBody>
      </p:sp>
    </p:spTree>
    <p:extLst>
      <p:ext uri="{BB962C8B-B14F-4D97-AF65-F5344CB8AC3E}">
        <p14:creationId xmlns:p14="http://schemas.microsoft.com/office/powerpoint/2010/main" val="534301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52B99F1-B2DC-437E-A8A1-A57F2F29F8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55F8BA08-3E38-4B70-B93A-74F08E0922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684398"/>
            <a:ext cx="11167447" cy="5206040"/>
          </a:xfrm>
          <a:prstGeom prst="rect">
            <a:avLst/>
          </a:prstGeom>
          <a:ln w="12700">
            <a:solidFill>
              <a:srgbClr val="E1E1E1"/>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E181835B-F63B-5930-5AD5-2947CBBAB594}"/>
              </a:ext>
            </a:extLst>
          </p:cNvPr>
          <p:cNvSpPr>
            <a:spLocks noGrp="1"/>
          </p:cNvSpPr>
          <p:nvPr>
            <p:ph type="title"/>
          </p:nvPr>
        </p:nvSpPr>
        <p:spPr>
          <a:xfrm>
            <a:off x="1045029" y="1092857"/>
            <a:ext cx="3669704" cy="4389120"/>
          </a:xfrm>
        </p:spPr>
        <p:txBody>
          <a:bodyPr>
            <a:normAutofit/>
          </a:bodyPr>
          <a:lstStyle/>
          <a:p>
            <a:r>
              <a:rPr lang="pt-BR" sz="4000" b="1">
                <a:cs typeface="Calibri Light"/>
              </a:rPr>
              <a:t>32 - </a:t>
            </a:r>
            <a:r>
              <a:rPr lang="pt-BR" sz="4000" b="1">
                <a:ea typeface="+mj-lt"/>
                <a:cs typeface="+mj-lt"/>
              </a:rPr>
              <a:t>Agora é a sua vez!</a:t>
            </a:r>
            <a:endParaRPr lang="pt-BR" sz="4000" b="1"/>
          </a:p>
        </p:txBody>
      </p:sp>
      <p:sp>
        <p:nvSpPr>
          <p:cNvPr id="12" name="Rectangle 11">
            <a:extLst>
              <a:ext uri="{FF2B5EF4-FFF2-40B4-BE49-F238E27FC236}">
                <a16:creationId xmlns:a16="http://schemas.microsoft.com/office/drawing/2014/main" id="{357F1B33-79AB-4A71-8CEC-4546D709B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2935374"/>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56C61857-AB80-0A36-E70A-56B3D3E1B6A8}"/>
              </a:ext>
            </a:extLst>
          </p:cNvPr>
          <p:cNvSpPr>
            <a:spLocks noGrp="1"/>
          </p:cNvSpPr>
          <p:nvPr>
            <p:ph idx="1"/>
          </p:nvPr>
        </p:nvSpPr>
        <p:spPr>
          <a:xfrm>
            <a:off x="5572679" y="1092857"/>
            <a:ext cx="5670087" cy="4389120"/>
          </a:xfrm>
        </p:spPr>
        <p:txBody>
          <a:bodyPr vert="horz" lIns="91440" tIns="45720" rIns="91440" bIns="45720" rtlCol="0" anchor="ctr">
            <a:normAutofit/>
          </a:bodyPr>
          <a:lstStyle/>
          <a:p>
            <a:pPr marL="514350" indent="-514350" algn="just">
              <a:buAutoNum type="arabicPeriod"/>
            </a:pPr>
            <a:r>
              <a:rPr lang="pt-BR" sz="2000">
                <a:ea typeface="+mn-lt"/>
                <a:cs typeface="+mn-lt"/>
              </a:rPr>
              <a:t>Descubra qual é a topologia física da rede utilizada na instituição onde você estuda.</a:t>
            </a:r>
            <a:endParaRPr lang="pt-BR" sz="2000"/>
          </a:p>
          <a:p>
            <a:pPr marL="514350" indent="-514350" algn="just">
              <a:buAutoNum type="arabicPeriod"/>
            </a:pPr>
            <a:endParaRPr lang="pt-BR" sz="2000">
              <a:ea typeface="+mn-lt"/>
              <a:cs typeface="+mn-lt"/>
            </a:endParaRPr>
          </a:p>
          <a:p>
            <a:pPr marL="514350" indent="-514350" algn="just">
              <a:buAutoNum type="arabicPeriod"/>
            </a:pPr>
            <a:r>
              <a:rPr lang="pt-BR" sz="2000">
                <a:ea typeface="+mn-lt"/>
                <a:cs typeface="+mn-lt"/>
              </a:rPr>
              <a:t>Faça um levantamento em sua cidade dos provedores de internet que disponibilizam conexão por radiofrequência.</a:t>
            </a:r>
            <a:endParaRPr lang="pt-BR" sz="2000">
              <a:cs typeface="Calibri"/>
            </a:endParaRPr>
          </a:p>
        </p:txBody>
      </p:sp>
    </p:spTree>
    <p:extLst>
      <p:ext uri="{BB962C8B-B14F-4D97-AF65-F5344CB8AC3E}">
        <p14:creationId xmlns:p14="http://schemas.microsoft.com/office/powerpoint/2010/main" val="8476517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52B99F1-B2DC-437E-A8A1-A57F2F29F8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55F8BA08-3E38-4B70-B93A-74F08E0922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684398"/>
            <a:ext cx="11167447" cy="5206040"/>
          </a:xfrm>
          <a:prstGeom prst="rect">
            <a:avLst/>
          </a:prstGeom>
          <a:ln w="12700">
            <a:solidFill>
              <a:srgbClr val="E1E1E1"/>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2EC12AA2-2B5C-5125-E03B-0FDF1D0BEE1F}"/>
              </a:ext>
            </a:extLst>
          </p:cNvPr>
          <p:cNvSpPr>
            <a:spLocks noGrp="1"/>
          </p:cNvSpPr>
          <p:nvPr>
            <p:ph type="title"/>
          </p:nvPr>
        </p:nvSpPr>
        <p:spPr>
          <a:xfrm>
            <a:off x="1045029" y="1092857"/>
            <a:ext cx="3669704" cy="4389120"/>
          </a:xfrm>
        </p:spPr>
        <p:txBody>
          <a:bodyPr>
            <a:normAutofit/>
          </a:bodyPr>
          <a:lstStyle/>
          <a:p>
            <a:r>
              <a:rPr lang="pt-BR" sz="4000" b="1" dirty="0">
                <a:cs typeface="Calibri Light"/>
              </a:rPr>
              <a:t>33 - </a:t>
            </a:r>
            <a:r>
              <a:rPr lang="pt-BR" sz="4000" b="1" dirty="0">
                <a:ea typeface="+mj-lt"/>
                <a:cs typeface="+mj-lt"/>
              </a:rPr>
              <a:t>Componentes de comunicação de uma rede de computadores</a:t>
            </a:r>
          </a:p>
        </p:txBody>
      </p:sp>
      <p:sp>
        <p:nvSpPr>
          <p:cNvPr id="12" name="Rectangle 11">
            <a:extLst>
              <a:ext uri="{FF2B5EF4-FFF2-40B4-BE49-F238E27FC236}">
                <a16:creationId xmlns:a16="http://schemas.microsoft.com/office/drawing/2014/main" id="{357F1B33-79AB-4A71-8CEC-4546D709B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2935374"/>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32789FB0-8496-60CB-0B10-353D0243CBC9}"/>
              </a:ext>
            </a:extLst>
          </p:cNvPr>
          <p:cNvSpPr>
            <a:spLocks noGrp="1"/>
          </p:cNvSpPr>
          <p:nvPr>
            <p:ph idx="1"/>
          </p:nvPr>
        </p:nvSpPr>
        <p:spPr>
          <a:xfrm>
            <a:off x="5572679" y="1092857"/>
            <a:ext cx="5670087" cy="4389120"/>
          </a:xfrm>
        </p:spPr>
        <p:txBody>
          <a:bodyPr vert="horz" lIns="91440" tIns="45720" rIns="91440" bIns="45720" rtlCol="0" anchor="ctr">
            <a:normAutofit/>
          </a:bodyPr>
          <a:lstStyle/>
          <a:p>
            <a:pPr algn="just"/>
            <a:r>
              <a:rPr lang="pt-BR" sz="2000">
                <a:ea typeface="+mn-lt"/>
                <a:cs typeface="+mn-lt"/>
              </a:rPr>
              <a:t>Uma comunicação de dados entre pontos distantes possui dois tipos básicos de componentes, chamados de DTE (Data Terminal Equipment) e DCE (Data Communications equipment).</a:t>
            </a:r>
          </a:p>
          <a:p>
            <a:pPr algn="just"/>
            <a:r>
              <a:rPr lang="pt-BR" sz="2000">
                <a:ea typeface="+mn-lt"/>
                <a:cs typeface="+mn-lt"/>
              </a:rPr>
              <a:t>O DTE, ou equipamento terminal de transmissão, é o responsável por receber e transmitir os dados. Em uma rede doméstica, o DTE seria o nosso computador.</a:t>
            </a:r>
          </a:p>
          <a:p>
            <a:pPr algn="just"/>
            <a:r>
              <a:rPr lang="pt-BR" sz="2000">
                <a:ea typeface="+mn-lt"/>
                <a:cs typeface="+mn-lt"/>
              </a:rPr>
              <a:t>O DCE, ou equipamento de comunicação de dados, é o responsável pelo controle da comunicação. Em uma rede doméstica, o DCE seria o nosso modem; sua responsabilidade é receber os dados do DTE e transmitir até outro DCE.</a:t>
            </a:r>
            <a:endParaRPr lang="pt-BR" sz="2000">
              <a:cs typeface="Calibri"/>
            </a:endParaRPr>
          </a:p>
        </p:txBody>
      </p:sp>
    </p:spTree>
    <p:extLst>
      <p:ext uri="{BB962C8B-B14F-4D97-AF65-F5344CB8AC3E}">
        <p14:creationId xmlns:p14="http://schemas.microsoft.com/office/powerpoint/2010/main" val="8882013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85E195F-0F30-1425-7EE4-447D94FFF26F}"/>
              </a:ext>
            </a:extLst>
          </p:cNvPr>
          <p:cNvSpPr>
            <a:spLocks noGrp="1"/>
          </p:cNvSpPr>
          <p:nvPr>
            <p:ph type="title"/>
          </p:nvPr>
        </p:nvSpPr>
        <p:spPr>
          <a:xfrm>
            <a:off x="630936" y="502920"/>
            <a:ext cx="3419856" cy="1463040"/>
          </a:xfrm>
        </p:spPr>
        <p:txBody>
          <a:bodyPr vert="horz" lIns="91440" tIns="45720" rIns="91440" bIns="45720" rtlCol="0" anchor="ctr">
            <a:normAutofit/>
          </a:bodyPr>
          <a:lstStyle/>
          <a:p>
            <a:pPr algn="just"/>
            <a:r>
              <a:rPr lang="en-US" sz="2600" b="1" kern="1200" dirty="0">
                <a:latin typeface="+mj-lt"/>
                <a:ea typeface="+mj-ea"/>
                <a:cs typeface="+mj-cs"/>
              </a:rPr>
              <a:t>34 - Componentes de </a:t>
            </a:r>
            <a:r>
              <a:rPr lang="en-US" sz="2600" b="1" kern="1200" dirty="0" err="1">
                <a:latin typeface="+mj-lt"/>
                <a:ea typeface="+mj-ea"/>
                <a:cs typeface="+mj-cs"/>
              </a:rPr>
              <a:t>comunicação</a:t>
            </a:r>
            <a:r>
              <a:rPr lang="en-US" sz="2600" b="1" kern="1200" dirty="0">
                <a:latin typeface="+mj-lt"/>
                <a:ea typeface="+mj-ea"/>
                <a:cs typeface="+mj-cs"/>
              </a:rPr>
              <a:t> de </a:t>
            </a:r>
            <a:r>
              <a:rPr lang="en-US" sz="2600" b="1" kern="1200" dirty="0" err="1">
                <a:latin typeface="+mj-lt"/>
                <a:ea typeface="+mj-ea"/>
                <a:cs typeface="+mj-cs"/>
              </a:rPr>
              <a:t>uma</a:t>
            </a:r>
            <a:r>
              <a:rPr lang="en-US" sz="2600" b="1" kern="1200" dirty="0">
                <a:latin typeface="+mj-lt"/>
                <a:ea typeface="+mj-ea"/>
                <a:cs typeface="+mj-cs"/>
              </a:rPr>
              <a:t> rede de </a:t>
            </a:r>
            <a:r>
              <a:rPr lang="en-US" sz="2600" b="1" kern="1200" dirty="0" err="1">
                <a:latin typeface="+mj-lt"/>
                <a:ea typeface="+mj-ea"/>
                <a:cs typeface="+mj-cs"/>
              </a:rPr>
              <a:t>computadores</a:t>
            </a:r>
            <a:endParaRPr lang="en-US" sz="2600" kern="1200" dirty="0" err="1">
              <a:latin typeface="+mj-lt"/>
              <a:cs typeface="Calibri Light" panose="020F0302020204030204"/>
            </a:endParaRPr>
          </a:p>
        </p:txBody>
      </p:sp>
      <p:sp>
        <p:nvSpPr>
          <p:cNvPr id="46"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Espaço Reservado para Conteúdo 2">
            <a:extLst>
              <a:ext uri="{FF2B5EF4-FFF2-40B4-BE49-F238E27FC236}">
                <a16:creationId xmlns:a16="http://schemas.microsoft.com/office/drawing/2014/main" id="{83491839-E327-56B3-CE3E-890DF945AF96}"/>
              </a:ext>
            </a:extLst>
          </p:cNvPr>
          <p:cNvSpPr txBox="1">
            <a:spLocks/>
          </p:cNvSpPr>
          <p:nvPr/>
        </p:nvSpPr>
        <p:spPr>
          <a:xfrm>
            <a:off x="4654295" y="502920"/>
            <a:ext cx="6894576" cy="146304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900" dirty="0"/>
              <a:t>Esse </a:t>
            </a:r>
            <a:r>
              <a:rPr lang="en-US" sz="1900" dirty="0" err="1"/>
              <a:t>tipo</a:t>
            </a:r>
            <a:r>
              <a:rPr lang="en-US" sz="1900" dirty="0"/>
              <a:t> de </a:t>
            </a:r>
            <a:r>
              <a:rPr lang="en-US" sz="1900" dirty="0" err="1"/>
              <a:t>comunicação</a:t>
            </a:r>
            <a:r>
              <a:rPr lang="en-US" sz="1900" dirty="0"/>
              <a:t> </a:t>
            </a:r>
            <a:r>
              <a:rPr lang="en-US" sz="1900" dirty="0" err="1"/>
              <a:t>utilizando</a:t>
            </a:r>
            <a:r>
              <a:rPr lang="en-US" sz="1900" dirty="0"/>
              <a:t> modems é </a:t>
            </a:r>
            <a:r>
              <a:rPr lang="en-US" sz="1900" dirty="0" err="1"/>
              <a:t>necessário</a:t>
            </a:r>
            <a:r>
              <a:rPr lang="en-US" sz="1900" dirty="0"/>
              <a:t> sempre que a </a:t>
            </a:r>
            <a:r>
              <a:rPr lang="en-US" sz="1900" dirty="0" err="1"/>
              <a:t>informação</a:t>
            </a:r>
            <a:r>
              <a:rPr lang="en-US" sz="1900" dirty="0"/>
              <a:t> a ser </a:t>
            </a:r>
            <a:r>
              <a:rPr lang="en-US" sz="1900" dirty="0" err="1"/>
              <a:t>transmitida</a:t>
            </a:r>
            <a:r>
              <a:rPr lang="en-US" sz="1900" dirty="0"/>
              <a:t>/</a:t>
            </a:r>
            <a:r>
              <a:rPr lang="en-US" sz="1900" dirty="0" err="1"/>
              <a:t>recebida</a:t>
            </a:r>
            <a:r>
              <a:rPr lang="en-US" sz="1900" dirty="0"/>
              <a:t> </a:t>
            </a:r>
            <a:r>
              <a:rPr lang="en-US" sz="1900" dirty="0" err="1"/>
              <a:t>precisa</a:t>
            </a:r>
            <a:r>
              <a:rPr lang="en-US" sz="1900" dirty="0"/>
              <a:t> </a:t>
            </a:r>
            <a:r>
              <a:rPr lang="en-US" sz="1900" dirty="0" err="1"/>
              <a:t>passar</a:t>
            </a:r>
            <a:r>
              <a:rPr lang="en-US" sz="1900" dirty="0"/>
              <a:t> de um </a:t>
            </a:r>
            <a:r>
              <a:rPr lang="en-US" sz="1900" dirty="0" err="1"/>
              <a:t>meio</a:t>
            </a:r>
            <a:r>
              <a:rPr lang="en-US" sz="1900" dirty="0"/>
              <a:t> digital para um </a:t>
            </a:r>
            <a:r>
              <a:rPr lang="en-US" sz="1900" dirty="0" err="1"/>
              <a:t>meio</a:t>
            </a:r>
            <a:r>
              <a:rPr lang="en-US" sz="1900" dirty="0"/>
              <a:t> </a:t>
            </a:r>
            <a:r>
              <a:rPr lang="en-US" sz="1900" dirty="0" err="1"/>
              <a:t>analógico</a:t>
            </a:r>
            <a:r>
              <a:rPr lang="en-US" sz="1900" dirty="0"/>
              <a:t>, </a:t>
            </a:r>
            <a:r>
              <a:rPr lang="en-US" sz="1900" dirty="0" err="1"/>
              <a:t>como</a:t>
            </a:r>
            <a:r>
              <a:rPr lang="en-US" sz="1900" dirty="0"/>
              <a:t> </a:t>
            </a:r>
            <a:r>
              <a:rPr lang="en-US" sz="1900" dirty="0" err="1"/>
              <a:t>ocorre</a:t>
            </a:r>
            <a:r>
              <a:rPr lang="en-US" sz="1900" dirty="0"/>
              <a:t> </a:t>
            </a:r>
            <a:r>
              <a:rPr lang="en-US" sz="1900" dirty="0" err="1"/>
              <a:t>na</a:t>
            </a:r>
            <a:r>
              <a:rPr lang="en-US" sz="1900" dirty="0"/>
              <a:t> </a:t>
            </a:r>
            <a:r>
              <a:rPr lang="en-US" sz="1900" dirty="0" err="1"/>
              <a:t>utilização</a:t>
            </a:r>
            <a:r>
              <a:rPr lang="en-US" sz="1900" dirty="0"/>
              <a:t> de </a:t>
            </a:r>
            <a:r>
              <a:rPr lang="en-US" sz="1900" dirty="0" err="1"/>
              <a:t>partes</a:t>
            </a:r>
            <a:r>
              <a:rPr lang="en-US" sz="1900" dirty="0"/>
              <a:t> da rede de </a:t>
            </a:r>
            <a:r>
              <a:rPr lang="en-US" sz="1900" dirty="0" err="1"/>
              <a:t>telefonia</a:t>
            </a:r>
            <a:r>
              <a:rPr lang="en-US" sz="1900" dirty="0"/>
              <a:t> </a:t>
            </a:r>
            <a:r>
              <a:rPr lang="en-US" sz="1900" dirty="0" err="1"/>
              <a:t>pública</a:t>
            </a:r>
            <a:r>
              <a:rPr lang="en-US" sz="1900" dirty="0"/>
              <a:t>. Com </a:t>
            </a:r>
            <a:r>
              <a:rPr lang="en-US" sz="1900" dirty="0" err="1"/>
              <a:t>isso</a:t>
            </a:r>
            <a:r>
              <a:rPr lang="en-US" sz="1900" dirty="0"/>
              <a:t>, </a:t>
            </a:r>
            <a:r>
              <a:rPr lang="en-US" sz="1900" dirty="0" err="1"/>
              <a:t>em</a:t>
            </a:r>
            <a:r>
              <a:rPr lang="en-US" sz="1900" dirty="0"/>
              <a:t> </a:t>
            </a:r>
            <a:r>
              <a:rPr lang="en-US" sz="1900" dirty="0" err="1"/>
              <a:t>muitas</a:t>
            </a:r>
            <a:r>
              <a:rPr lang="en-US" sz="1900" dirty="0"/>
              <a:t> </a:t>
            </a:r>
            <a:r>
              <a:rPr lang="en-US" sz="1900" dirty="0" err="1"/>
              <a:t>conexões</a:t>
            </a:r>
            <a:r>
              <a:rPr lang="en-US" sz="1900" dirty="0"/>
              <a:t> WAN o modem </a:t>
            </a:r>
            <a:r>
              <a:rPr lang="en-US" sz="1900" dirty="0" err="1"/>
              <a:t>ainda</a:t>
            </a:r>
            <a:r>
              <a:rPr lang="en-US" sz="1900" dirty="0"/>
              <a:t> é </a:t>
            </a:r>
            <a:r>
              <a:rPr lang="en-US" sz="1900" dirty="0" err="1"/>
              <a:t>utilizado</a:t>
            </a:r>
            <a:r>
              <a:rPr lang="en-US" sz="1900" dirty="0"/>
              <a:t>.</a:t>
            </a:r>
            <a:endParaRPr lang="pt-BR" dirty="0"/>
          </a:p>
        </p:txBody>
      </p:sp>
      <p:pic>
        <p:nvPicPr>
          <p:cNvPr id="4" name="Imagem 4" descr="Diagrama&#10;&#10;Descrição gerada automaticamente">
            <a:extLst>
              <a:ext uri="{FF2B5EF4-FFF2-40B4-BE49-F238E27FC236}">
                <a16:creationId xmlns:a16="http://schemas.microsoft.com/office/drawing/2014/main" id="{3D637A5D-5741-8AFB-EAB4-B1369F8D94AA}"/>
              </a:ext>
            </a:extLst>
          </p:cNvPr>
          <p:cNvPicPr>
            <a:picLocks noGrp="1" noChangeAspect="1"/>
          </p:cNvPicPr>
          <p:nvPr>
            <p:ph idx="1"/>
          </p:nvPr>
        </p:nvPicPr>
        <p:blipFill>
          <a:blip r:embed="rId2"/>
          <a:stretch>
            <a:fillRect/>
          </a:stretch>
        </p:blipFill>
        <p:spPr>
          <a:xfrm>
            <a:off x="630936" y="3247055"/>
            <a:ext cx="10917936" cy="2047113"/>
          </a:xfrm>
          <a:prstGeom prst="rect">
            <a:avLst/>
          </a:prstGeom>
        </p:spPr>
      </p:pic>
    </p:spTree>
    <p:extLst>
      <p:ext uri="{BB962C8B-B14F-4D97-AF65-F5344CB8AC3E}">
        <p14:creationId xmlns:p14="http://schemas.microsoft.com/office/powerpoint/2010/main" val="9796726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8CA06CD6-90CA-4C45-856C-6771339E1E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0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E11275B-D618-D2CE-63CB-1C05BF42B192}"/>
              </a:ext>
            </a:extLst>
          </p:cNvPr>
          <p:cNvSpPr>
            <a:spLocks noGrp="1"/>
          </p:cNvSpPr>
          <p:nvPr>
            <p:ph type="title"/>
          </p:nvPr>
        </p:nvSpPr>
        <p:spPr>
          <a:xfrm>
            <a:off x="838200" y="963507"/>
            <a:ext cx="3494362" cy="4930986"/>
          </a:xfrm>
        </p:spPr>
        <p:txBody>
          <a:bodyPr vert="horz" lIns="91440" tIns="45720" rIns="91440" bIns="45720" rtlCol="0" anchor="ctr">
            <a:normAutofit/>
          </a:bodyPr>
          <a:lstStyle/>
          <a:p>
            <a:pPr algn="r"/>
            <a:r>
              <a:rPr lang="en-US" kern="1200">
                <a:solidFill>
                  <a:schemeClr val="accent1"/>
                </a:solidFill>
                <a:highlight>
                  <a:srgbClr val="FFFF00"/>
                </a:highlight>
                <a:latin typeface="+mj-lt"/>
                <a:ea typeface="+mj-ea"/>
                <a:cs typeface="+mj-cs"/>
              </a:rPr>
              <a:t>CURIOSIDADE</a:t>
            </a:r>
          </a:p>
        </p:txBody>
      </p:sp>
      <p:cxnSp>
        <p:nvCxnSpPr>
          <p:cNvPr id="13" name="Straight Connector 11">
            <a:extLst>
              <a:ext uri="{FF2B5EF4-FFF2-40B4-BE49-F238E27FC236}">
                <a16:creationId xmlns:a16="http://schemas.microsoft.com/office/drawing/2014/main" id="{5021601D-2758-4B15-A31C-FDA184C51B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Espaço Reservado para Conteúdo 2">
            <a:extLst>
              <a:ext uri="{FF2B5EF4-FFF2-40B4-BE49-F238E27FC236}">
                <a16:creationId xmlns:a16="http://schemas.microsoft.com/office/drawing/2014/main" id="{B86A19F1-566E-C6C8-3FF3-0621913E902E}"/>
              </a:ext>
            </a:extLst>
          </p:cNvPr>
          <p:cNvSpPr>
            <a:spLocks noGrp="1"/>
          </p:cNvSpPr>
          <p:nvPr>
            <p:ph idx="1"/>
          </p:nvPr>
        </p:nvSpPr>
        <p:spPr>
          <a:xfrm>
            <a:off x="4976030" y="963507"/>
            <a:ext cx="6250940" cy="2304627"/>
          </a:xfrm>
        </p:spPr>
        <p:txBody>
          <a:bodyPr vert="horz" lIns="91440" tIns="45720" rIns="91440" bIns="45720" rtlCol="0" anchor="b">
            <a:normAutofit/>
          </a:bodyPr>
          <a:lstStyle/>
          <a:p>
            <a:pPr algn="just"/>
            <a:r>
              <a:rPr lang="en-US" sz="2000" dirty="0"/>
              <a:t>Modem é o </a:t>
            </a:r>
            <a:r>
              <a:rPr lang="en-US" sz="2000" dirty="0" err="1"/>
              <a:t>acrônimo</a:t>
            </a:r>
            <a:r>
              <a:rPr lang="en-US" sz="2000" dirty="0"/>
              <a:t> das </a:t>
            </a:r>
            <a:r>
              <a:rPr lang="en-US" sz="2000" dirty="0" err="1"/>
              <a:t>palavras</a:t>
            </a:r>
            <a:r>
              <a:rPr lang="en-US" sz="2000" dirty="0"/>
              <a:t> </a:t>
            </a:r>
            <a:r>
              <a:rPr lang="en-US" sz="2000" dirty="0" err="1"/>
              <a:t>modulador</a:t>
            </a:r>
            <a:r>
              <a:rPr lang="en-US" sz="2000" dirty="0"/>
              <a:t> e </a:t>
            </a:r>
            <a:r>
              <a:rPr lang="en-US" sz="2000" dirty="0" err="1"/>
              <a:t>demodulador</a:t>
            </a:r>
            <a:r>
              <a:rPr lang="en-US" sz="2000" dirty="0"/>
              <a:t>. Ele </a:t>
            </a:r>
            <a:r>
              <a:rPr lang="en-US" sz="2000" dirty="0" err="1"/>
              <a:t>modula</a:t>
            </a:r>
            <a:r>
              <a:rPr lang="en-US" sz="2000" dirty="0"/>
              <a:t> (</a:t>
            </a:r>
            <a:r>
              <a:rPr lang="en-US" sz="2000" dirty="0" err="1"/>
              <a:t>transforma</a:t>
            </a:r>
            <a:r>
              <a:rPr lang="en-US" sz="2000" dirty="0"/>
              <a:t>) e </a:t>
            </a:r>
            <a:r>
              <a:rPr lang="en-US" sz="2000" dirty="0" err="1"/>
              <a:t>demodula</a:t>
            </a:r>
            <a:r>
              <a:rPr lang="en-US" sz="2000" dirty="0"/>
              <a:t> o </a:t>
            </a:r>
            <a:r>
              <a:rPr lang="en-US" sz="2000" dirty="0" err="1"/>
              <a:t>sinal</a:t>
            </a:r>
            <a:r>
              <a:rPr lang="en-US" sz="2000" dirty="0"/>
              <a:t> de </a:t>
            </a:r>
            <a:r>
              <a:rPr lang="en-US" sz="2000" dirty="0" err="1"/>
              <a:t>analógico</a:t>
            </a:r>
            <a:r>
              <a:rPr lang="en-US" sz="2000" dirty="0"/>
              <a:t> para digital e de digital para </a:t>
            </a:r>
            <a:r>
              <a:rPr lang="en-US" sz="2000" dirty="0" err="1"/>
              <a:t>analógico</a:t>
            </a:r>
            <a:r>
              <a:rPr lang="en-US" sz="2000" dirty="0"/>
              <a:t>.</a:t>
            </a:r>
            <a:endParaRPr lang="pt-BR" dirty="0"/>
          </a:p>
        </p:txBody>
      </p:sp>
      <p:sp>
        <p:nvSpPr>
          <p:cNvPr id="5" name="Título 1">
            <a:extLst>
              <a:ext uri="{FF2B5EF4-FFF2-40B4-BE49-F238E27FC236}">
                <a16:creationId xmlns:a16="http://schemas.microsoft.com/office/drawing/2014/main" id="{B8575D5B-E49D-8FC5-B367-304E5CFE9566}"/>
              </a:ext>
            </a:extLst>
          </p:cNvPr>
          <p:cNvSpPr txBox="1">
            <a:spLocks/>
          </p:cNvSpPr>
          <p:nvPr/>
        </p:nvSpPr>
        <p:spPr>
          <a:xfrm>
            <a:off x="4976030" y="3589866"/>
            <a:ext cx="6250940" cy="2304628"/>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228600">
              <a:spcAft>
                <a:spcPts val="600"/>
              </a:spcAft>
              <a:buFont typeface="Arial" panose="020B0604020202020204" pitchFamily="34" charset="0"/>
              <a:buChar char="•"/>
            </a:pPr>
            <a:r>
              <a:rPr lang="en-US" sz="2000">
                <a:highlight>
                  <a:srgbClr val="FFFF00"/>
                </a:highlight>
                <a:latin typeface="+mn-lt"/>
                <a:ea typeface="+mn-ea"/>
                <a:cs typeface="+mn-cs"/>
              </a:rPr>
              <a:t>Para a comunicação em redes locais, os componentes mais utilizados são:</a:t>
            </a:r>
            <a:endParaRPr lang="en-US" sz="2000">
              <a:latin typeface="+mn-lt"/>
              <a:ea typeface="+mn-ea"/>
              <a:cs typeface="+mn-cs"/>
            </a:endParaRPr>
          </a:p>
        </p:txBody>
      </p:sp>
    </p:spTree>
    <p:extLst>
      <p:ext uri="{BB962C8B-B14F-4D97-AF65-F5344CB8AC3E}">
        <p14:creationId xmlns:p14="http://schemas.microsoft.com/office/powerpoint/2010/main" val="16003507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64F0459-68B4-D570-2391-BFE3AD0C40FF}"/>
              </a:ext>
            </a:extLst>
          </p:cNvPr>
          <p:cNvSpPr>
            <a:spLocks noGrp="1"/>
          </p:cNvSpPr>
          <p:nvPr>
            <p:ph type="title"/>
          </p:nvPr>
        </p:nvSpPr>
        <p:spPr>
          <a:xfrm>
            <a:off x="838200" y="365125"/>
            <a:ext cx="10515600" cy="1325563"/>
          </a:xfrm>
        </p:spPr>
        <p:txBody>
          <a:bodyPr>
            <a:normAutofit/>
          </a:bodyPr>
          <a:lstStyle/>
          <a:p>
            <a:r>
              <a:rPr lang="pt-BR" sz="5400" b="1">
                <a:highlight>
                  <a:srgbClr val="FFFF00"/>
                </a:highlight>
                <a:ea typeface="+mj-lt"/>
                <a:cs typeface="+mj-lt"/>
              </a:rPr>
              <a:t>Adaptador de rede</a:t>
            </a:r>
            <a:endParaRPr lang="pt-BR" sz="5400" b="1">
              <a:highlight>
                <a:srgbClr val="FFFF00"/>
              </a:highlight>
              <a:cs typeface="Calibri Light"/>
            </a:endParaRPr>
          </a:p>
        </p:txBody>
      </p:sp>
      <p:sp>
        <p:nvSpPr>
          <p:cNvPr id="1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4428FC8B-143B-9FEC-77D8-545DB02E5175}"/>
              </a:ext>
            </a:extLst>
          </p:cNvPr>
          <p:cNvSpPr>
            <a:spLocks noGrp="1"/>
          </p:cNvSpPr>
          <p:nvPr>
            <p:ph idx="1"/>
          </p:nvPr>
        </p:nvSpPr>
        <p:spPr>
          <a:xfrm>
            <a:off x="838200" y="1929384"/>
            <a:ext cx="10515600" cy="4251960"/>
          </a:xfrm>
        </p:spPr>
        <p:txBody>
          <a:bodyPr vert="horz" lIns="91440" tIns="45720" rIns="91440" bIns="45720" rtlCol="0" anchor="t">
            <a:normAutofit/>
          </a:bodyPr>
          <a:lstStyle/>
          <a:p>
            <a:pPr algn="just"/>
            <a:r>
              <a:rPr lang="pt-BR" sz="2200" dirty="0">
                <a:ea typeface="+mn-lt"/>
                <a:cs typeface="+mn-lt"/>
              </a:rPr>
              <a:t>Também conhecido por NIC (Network Interface Card), dispositivo hoje presente em todos os computadores para transmitir e receber dados de outros computadores.</a:t>
            </a:r>
            <a:endParaRPr lang="pt-BR" dirty="0"/>
          </a:p>
          <a:p>
            <a:pPr algn="just"/>
            <a:r>
              <a:rPr lang="pt-BR" sz="2200" dirty="0">
                <a:ea typeface="+mn-lt"/>
                <a:cs typeface="+mn-lt"/>
              </a:rPr>
              <a:t>Esse dispositivo possui um número de identificação chamado de endereço MAC (Media Access </a:t>
            </a:r>
            <a:r>
              <a:rPr lang="pt-BR" sz="2200" dirty="0" err="1">
                <a:ea typeface="+mn-lt"/>
                <a:cs typeface="+mn-lt"/>
              </a:rPr>
              <a:t>Control</a:t>
            </a:r>
            <a:r>
              <a:rPr lang="pt-BR" sz="2200" dirty="0">
                <a:ea typeface="+mn-lt"/>
                <a:cs typeface="+mn-lt"/>
              </a:rPr>
              <a:t>) que é diferente em todos os adaptadores de rede e serve para que os computadores de uma rede identifiquem com quem eles estão trocando informações.</a:t>
            </a:r>
            <a:endParaRPr lang="pt-BR" sz="2200" dirty="0">
              <a:cs typeface="Calibri" panose="020F0502020204030204"/>
            </a:endParaRPr>
          </a:p>
        </p:txBody>
      </p:sp>
    </p:spTree>
    <p:extLst>
      <p:ext uri="{BB962C8B-B14F-4D97-AF65-F5344CB8AC3E}">
        <p14:creationId xmlns:p14="http://schemas.microsoft.com/office/powerpoint/2010/main" val="34283613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B6D861F1-F386-4A7D-A4BF-3BEB82DEB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9">
            <a:extLst>
              <a:ext uri="{FF2B5EF4-FFF2-40B4-BE49-F238E27FC236}">
                <a16:creationId xmlns:a16="http://schemas.microsoft.com/office/drawing/2014/main" id="{562DFC44-A40C-4573-9230-B3EDB3EC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684398"/>
            <a:ext cx="11167447" cy="5206040"/>
          </a:xfrm>
          <a:prstGeom prst="rect">
            <a:avLst/>
          </a:prstGeom>
          <a:ln w="12700">
            <a:solidFill>
              <a:srgbClr val="E1E1E1"/>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1809AEBC-0CFC-BAE5-0DDC-C59CD5ADE9BD}"/>
              </a:ext>
            </a:extLst>
          </p:cNvPr>
          <p:cNvSpPr>
            <a:spLocks noGrp="1"/>
          </p:cNvSpPr>
          <p:nvPr>
            <p:ph type="title"/>
          </p:nvPr>
        </p:nvSpPr>
        <p:spPr>
          <a:xfrm>
            <a:off x="1115568" y="1408153"/>
            <a:ext cx="10168128" cy="1315035"/>
          </a:xfrm>
        </p:spPr>
        <p:txBody>
          <a:bodyPr>
            <a:normAutofit/>
          </a:bodyPr>
          <a:lstStyle/>
          <a:p>
            <a:r>
              <a:rPr lang="pt-BR" sz="4000" b="1">
                <a:highlight>
                  <a:srgbClr val="FFFF00"/>
                </a:highlight>
                <a:ea typeface="+mj-lt"/>
                <a:cs typeface="+mj-lt"/>
              </a:rPr>
              <a:t>Concentrador</a:t>
            </a:r>
            <a:endParaRPr lang="pt-BR" sz="4000" b="1">
              <a:highlight>
                <a:srgbClr val="FFFF00"/>
              </a:highlight>
            </a:endParaRPr>
          </a:p>
        </p:txBody>
      </p:sp>
      <p:sp>
        <p:nvSpPr>
          <p:cNvPr id="16" name="Rectangle 11">
            <a:extLst>
              <a:ext uri="{FF2B5EF4-FFF2-40B4-BE49-F238E27FC236}">
                <a16:creationId xmlns:a16="http://schemas.microsoft.com/office/drawing/2014/main" id="{15589D35-CF9F-4DE9-A792-8571A09E9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1713627"/>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3ECD3E0E-585F-C33E-5300-C4991127045F}"/>
              </a:ext>
            </a:extLst>
          </p:cNvPr>
          <p:cNvSpPr>
            <a:spLocks noGrp="1"/>
          </p:cNvSpPr>
          <p:nvPr>
            <p:ph idx="1"/>
          </p:nvPr>
        </p:nvSpPr>
        <p:spPr>
          <a:xfrm>
            <a:off x="1115568" y="2962656"/>
            <a:ext cx="10168128" cy="2624328"/>
          </a:xfrm>
        </p:spPr>
        <p:txBody>
          <a:bodyPr vert="horz" lIns="91440" tIns="45720" rIns="91440" bIns="45720" rtlCol="0" anchor="t">
            <a:normAutofit/>
          </a:bodyPr>
          <a:lstStyle/>
          <a:p>
            <a:pPr algn="just"/>
            <a:r>
              <a:rPr lang="pt-BR" sz="2000">
                <a:ea typeface="+mn-lt"/>
                <a:cs typeface="+mn-lt"/>
              </a:rPr>
              <a:t>Em uma rede multiponto com barramento em estrela, o concentrador é responsável por reunir todos os cabos oriundos dos computadores em um único dispositivo. Existem vários tipos de concentradores, entre os mais conhecidos estão:</a:t>
            </a:r>
            <a:endParaRPr lang="pt-BR" sz="2000">
              <a:cs typeface="Calibri" panose="020F0502020204030204"/>
            </a:endParaRPr>
          </a:p>
        </p:txBody>
      </p:sp>
    </p:spTree>
    <p:extLst>
      <p:ext uri="{BB962C8B-B14F-4D97-AF65-F5344CB8AC3E}">
        <p14:creationId xmlns:p14="http://schemas.microsoft.com/office/powerpoint/2010/main" val="2181016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B6D861F1-F386-4A7D-A4BF-3BEB82DEB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9">
            <a:extLst>
              <a:ext uri="{FF2B5EF4-FFF2-40B4-BE49-F238E27FC236}">
                <a16:creationId xmlns:a16="http://schemas.microsoft.com/office/drawing/2014/main" id="{562DFC44-A40C-4573-9230-B3EDB3EC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684398"/>
            <a:ext cx="11167447" cy="5206040"/>
          </a:xfrm>
          <a:prstGeom prst="rect">
            <a:avLst/>
          </a:prstGeom>
          <a:ln w="12700">
            <a:solidFill>
              <a:srgbClr val="E1E1E1"/>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3274812F-2C16-64F2-25E9-19E6697E3C47}"/>
              </a:ext>
            </a:extLst>
          </p:cNvPr>
          <p:cNvSpPr>
            <a:spLocks noGrp="1"/>
          </p:cNvSpPr>
          <p:nvPr>
            <p:ph type="title"/>
          </p:nvPr>
        </p:nvSpPr>
        <p:spPr>
          <a:xfrm>
            <a:off x="1115568" y="1408153"/>
            <a:ext cx="10168128" cy="1315035"/>
          </a:xfrm>
        </p:spPr>
        <p:txBody>
          <a:bodyPr>
            <a:normAutofit/>
          </a:bodyPr>
          <a:lstStyle/>
          <a:p>
            <a:r>
              <a:rPr lang="pt-BR" sz="4000" b="1">
                <a:highlight>
                  <a:srgbClr val="FFFF00"/>
                </a:highlight>
                <a:ea typeface="+mj-lt"/>
                <a:cs typeface="+mj-lt"/>
              </a:rPr>
              <a:t>Concentrador</a:t>
            </a:r>
            <a:endParaRPr lang="pt-BR" sz="4000"/>
          </a:p>
        </p:txBody>
      </p:sp>
      <p:sp>
        <p:nvSpPr>
          <p:cNvPr id="24" name="Rectangle 11">
            <a:extLst>
              <a:ext uri="{FF2B5EF4-FFF2-40B4-BE49-F238E27FC236}">
                <a16:creationId xmlns:a16="http://schemas.microsoft.com/office/drawing/2014/main" id="{15589D35-CF9F-4DE9-A792-8571A09E9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1713627"/>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0BD2043E-232F-9E37-0477-7033BBD6F59B}"/>
              </a:ext>
            </a:extLst>
          </p:cNvPr>
          <p:cNvSpPr>
            <a:spLocks noGrp="1"/>
          </p:cNvSpPr>
          <p:nvPr>
            <p:ph idx="1"/>
          </p:nvPr>
        </p:nvSpPr>
        <p:spPr>
          <a:xfrm>
            <a:off x="1115568" y="2962656"/>
            <a:ext cx="10168128" cy="2624328"/>
          </a:xfrm>
        </p:spPr>
        <p:txBody>
          <a:bodyPr vert="horz" lIns="91440" tIns="45720" rIns="91440" bIns="45720" rtlCol="0" anchor="t">
            <a:normAutofit/>
          </a:bodyPr>
          <a:lstStyle/>
          <a:p>
            <a:pPr algn="just"/>
            <a:r>
              <a:rPr lang="pt-BR" sz="1700" b="1">
                <a:ea typeface="+mn-lt"/>
                <a:cs typeface="+mn-lt"/>
              </a:rPr>
              <a:t>HUB:</a:t>
            </a:r>
            <a:r>
              <a:rPr lang="pt-BR" sz="1700">
                <a:ea typeface="+mn-lt"/>
                <a:cs typeface="+mn-lt"/>
              </a:rPr>
              <a:t> quando recebe uma mensagem de um computador, ele encaminha essa mesma mensagem para todos os outros computadores da redes.</a:t>
            </a:r>
          </a:p>
          <a:p>
            <a:pPr algn="just"/>
            <a:r>
              <a:rPr lang="pt-BR" sz="1700" b="1">
                <a:ea typeface="+mn-lt"/>
                <a:cs typeface="+mn-lt"/>
              </a:rPr>
              <a:t>Switch:</a:t>
            </a:r>
            <a:r>
              <a:rPr lang="pt-BR" sz="1700">
                <a:ea typeface="+mn-lt"/>
                <a:cs typeface="+mn-lt"/>
              </a:rPr>
              <a:t> possui uma tabela com todos os endereços MAC dos dispositivos conectados a ele. Assim, ao receber uma mensagem de um computador, ele verifica qual é o endereço MAC de destino e encaminha para a porta onde este computador está conectado.</a:t>
            </a:r>
          </a:p>
          <a:p>
            <a:pPr algn="just"/>
            <a:r>
              <a:rPr lang="pt-BR" sz="1700" b="1">
                <a:ea typeface="+mn-lt"/>
                <a:cs typeface="+mn-lt"/>
              </a:rPr>
              <a:t>Roteador: </a:t>
            </a:r>
            <a:r>
              <a:rPr lang="pt-BR" sz="1700">
                <a:ea typeface="+mn-lt"/>
                <a:cs typeface="+mn-lt"/>
              </a:rPr>
              <a:t>Esse equipamento possibilita que computadores ou outros dispositivos que operam com diferentes meios físicos e diferentes protocolos se comuniquem por meio dele. Para isso, ao receber uma mensagem de um computador, o roteador analisa seu conteúdo e encaminha para o outro dispositivo reescrevendo a mensagem de forma que o segundo dispositivo a entenda.</a:t>
            </a:r>
            <a:endParaRPr lang="pt-BR" sz="1700">
              <a:cs typeface="Calibri"/>
            </a:endParaRPr>
          </a:p>
        </p:txBody>
      </p:sp>
    </p:spTree>
    <p:extLst>
      <p:ext uri="{BB962C8B-B14F-4D97-AF65-F5344CB8AC3E}">
        <p14:creationId xmlns:p14="http://schemas.microsoft.com/office/powerpoint/2010/main" val="3354246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665075F-7560-8F50-4722-ACFC0686346A}"/>
              </a:ext>
            </a:extLst>
          </p:cNvPr>
          <p:cNvSpPr>
            <a:spLocks noGrp="1"/>
          </p:cNvSpPr>
          <p:nvPr>
            <p:ph type="title"/>
          </p:nvPr>
        </p:nvSpPr>
        <p:spPr>
          <a:xfrm>
            <a:off x="1115568" y="548640"/>
            <a:ext cx="10168128" cy="1179576"/>
          </a:xfrm>
        </p:spPr>
        <p:txBody>
          <a:bodyPr>
            <a:normAutofit/>
          </a:bodyPr>
          <a:lstStyle/>
          <a:p>
            <a:r>
              <a:rPr lang="pt-BR" sz="4000" b="1">
                <a:ea typeface="+mj-lt"/>
                <a:cs typeface="+mj-lt"/>
              </a:rPr>
              <a:t>2 - Introdução - Parte 1</a:t>
            </a:r>
            <a:endParaRPr lang="pt-BR" sz="4000" b="1">
              <a:ea typeface="Calibri Light"/>
              <a:cs typeface="Calibri Ligh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064E58B5-FF5D-C297-A28A-AC4CDBB88BC8}"/>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Há mais de 60 anos que se iniciou o uso compartilhado de recursos de informática. Nos anos 1950, os computadores conhecidos por mainframes ocupavam grandes espaços, e os usuários compartilhavam o tempo de processamento desses equipamentos.</a:t>
            </a:r>
            <a:endParaRPr lang="pt-BR" sz="2200" dirty="0">
              <a:cs typeface="Calibri" panose="020F0502020204030204"/>
            </a:endParaRPr>
          </a:p>
        </p:txBody>
      </p:sp>
    </p:spTree>
    <p:extLst>
      <p:ext uri="{BB962C8B-B14F-4D97-AF65-F5344CB8AC3E}">
        <p14:creationId xmlns:p14="http://schemas.microsoft.com/office/powerpoint/2010/main" val="8064224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Freeform: Shape 9">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6E6E6"/>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1">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E3E98193-E39F-45E8-A08A-6C7F94552E47}"/>
              </a:ext>
            </a:extLst>
          </p:cNvPr>
          <p:cNvSpPr>
            <a:spLocks noGrp="1"/>
          </p:cNvSpPr>
          <p:nvPr>
            <p:ph type="title"/>
          </p:nvPr>
        </p:nvSpPr>
        <p:spPr>
          <a:xfrm>
            <a:off x="838200" y="253397"/>
            <a:ext cx="10515600" cy="1273233"/>
          </a:xfrm>
        </p:spPr>
        <p:txBody>
          <a:bodyPr>
            <a:normAutofit/>
          </a:bodyPr>
          <a:lstStyle/>
          <a:p>
            <a:r>
              <a:rPr lang="pt-BR" sz="4000" b="1">
                <a:highlight>
                  <a:srgbClr val="FFFF00"/>
                </a:highlight>
                <a:ea typeface="+mj-lt"/>
                <a:cs typeface="+mj-lt"/>
              </a:rPr>
              <a:t>Concentrador</a:t>
            </a:r>
            <a:endParaRPr lang="pt-BR" sz="4000">
              <a:ea typeface="+mj-lt"/>
              <a:cs typeface="+mj-lt"/>
            </a:endParaRPr>
          </a:p>
        </p:txBody>
      </p:sp>
      <p:sp>
        <p:nvSpPr>
          <p:cNvPr id="14" name="Rectangle 13">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EE79AC6B-BCFC-2C18-0666-4FDEEFFAAF06}"/>
              </a:ext>
            </a:extLst>
          </p:cNvPr>
          <p:cNvSpPr>
            <a:spLocks noGrp="1"/>
          </p:cNvSpPr>
          <p:nvPr>
            <p:ph idx="1"/>
          </p:nvPr>
        </p:nvSpPr>
        <p:spPr>
          <a:xfrm>
            <a:off x="838200" y="2478024"/>
            <a:ext cx="10515600" cy="3694176"/>
          </a:xfrm>
        </p:spPr>
        <p:txBody>
          <a:bodyPr vert="horz" lIns="91440" tIns="45720" rIns="91440" bIns="45720" rtlCol="0" anchor="t">
            <a:normAutofit/>
          </a:bodyPr>
          <a:lstStyle/>
          <a:p>
            <a:pPr algn="just"/>
            <a:r>
              <a:rPr lang="pt-BR" sz="2200">
                <a:ea typeface="+mn-lt"/>
                <a:cs typeface="+mn-lt"/>
              </a:rPr>
              <a:t>Normalmente, o roteador é utilizado para interligar redes LAN a redes WAN que utilizam meios físicos diferentes. O roteador também é capaz de escolher por qual caminho uma mensagem deverá seguir quando existe mais de uma alternati</a:t>
            </a:r>
            <a:endParaRPr lang="pt-BR" sz="2200"/>
          </a:p>
        </p:txBody>
      </p:sp>
    </p:spTree>
    <p:extLst>
      <p:ext uri="{BB962C8B-B14F-4D97-AF65-F5344CB8AC3E}">
        <p14:creationId xmlns:p14="http://schemas.microsoft.com/office/powerpoint/2010/main" val="39499609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BBC2453-726C-7994-DBB5-99DB596830CA}"/>
              </a:ext>
            </a:extLst>
          </p:cNvPr>
          <p:cNvSpPr>
            <a:spLocks noGrp="1"/>
          </p:cNvSpPr>
          <p:nvPr>
            <p:ph type="title"/>
          </p:nvPr>
        </p:nvSpPr>
        <p:spPr>
          <a:xfrm>
            <a:off x="841248" y="426720"/>
            <a:ext cx="10506456" cy="1919141"/>
          </a:xfrm>
        </p:spPr>
        <p:txBody>
          <a:bodyPr anchor="b">
            <a:normAutofit/>
          </a:bodyPr>
          <a:lstStyle/>
          <a:p>
            <a:r>
              <a:rPr lang="pt-BR" sz="6000" b="1">
                <a:ea typeface="+mj-lt"/>
                <a:cs typeface="+mj-lt"/>
              </a:rPr>
              <a:t>35 - Agora é a sua vez!</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F5E56AD6-5D05-3769-11D8-94D9E9816323}"/>
              </a:ext>
            </a:extLst>
          </p:cNvPr>
          <p:cNvSpPr>
            <a:spLocks noGrp="1"/>
          </p:cNvSpPr>
          <p:nvPr>
            <p:ph idx="1"/>
          </p:nvPr>
        </p:nvSpPr>
        <p:spPr>
          <a:xfrm>
            <a:off x="841248" y="3337269"/>
            <a:ext cx="10509504" cy="2905686"/>
          </a:xfrm>
        </p:spPr>
        <p:txBody>
          <a:bodyPr vert="horz" lIns="91440" tIns="45720" rIns="91440" bIns="45720" rtlCol="0" anchor="t">
            <a:normAutofit/>
          </a:bodyPr>
          <a:lstStyle/>
          <a:p>
            <a:pPr marL="514350" indent="-514350" algn="just">
              <a:buAutoNum type="arabicPeriod"/>
            </a:pPr>
            <a:r>
              <a:rPr lang="pt-BR" sz="2200">
                <a:ea typeface="+mn-lt"/>
                <a:cs typeface="+mn-lt"/>
              </a:rPr>
              <a:t>Quais são os tipos mais conhecidos de concentradores em uma rede com barramento em estrela? Classifique-os.</a:t>
            </a:r>
            <a:endParaRPr lang="pt-BR" sz="2200"/>
          </a:p>
          <a:p>
            <a:pPr marL="514350" indent="-514350" algn="just">
              <a:buAutoNum type="arabicPeriod"/>
            </a:pPr>
            <a:endParaRPr lang="pt-BR" sz="2200">
              <a:ea typeface="+mn-lt"/>
              <a:cs typeface="+mn-lt"/>
            </a:endParaRPr>
          </a:p>
          <a:p>
            <a:pPr marL="514350" indent="-514350" algn="just">
              <a:buAutoNum type="arabicPeriod"/>
            </a:pPr>
            <a:r>
              <a:rPr lang="pt-BR" sz="2200">
                <a:ea typeface="+mn-lt"/>
                <a:cs typeface="+mn-lt"/>
              </a:rPr>
              <a:t>Faça uma pesquisa sobre outras diferenças técnicas dos concentradores de rede existentes</a:t>
            </a:r>
            <a:endParaRPr lang="pt-BR" sz="2200">
              <a:cs typeface="Calibri"/>
            </a:endParaRPr>
          </a:p>
        </p:txBody>
      </p:sp>
    </p:spTree>
    <p:extLst>
      <p:ext uri="{BB962C8B-B14F-4D97-AF65-F5344CB8AC3E}">
        <p14:creationId xmlns:p14="http://schemas.microsoft.com/office/powerpoint/2010/main" val="25951080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D55CD764-972B-4CA5-A885-53E55C63E1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2">
            <a:extLst>
              <a:ext uri="{FF2B5EF4-FFF2-40B4-BE49-F238E27FC236}">
                <a16:creationId xmlns:a16="http://schemas.microsoft.com/office/drawing/2014/main" id="{95156D82-5315-4F7E-9097-C829D9135C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02473" y="-4805300"/>
            <a:ext cx="2587052" cy="12192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F65912C-0017-1393-BBDE-7C2D21193230}"/>
              </a:ext>
            </a:extLst>
          </p:cNvPr>
          <p:cNvSpPr>
            <a:spLocks noGrp="1"/>
          </p:cNvSpPr>
          <p:nvPr>
            <p:ph type="title"/>
          </p:nvPr>
        </p:nvSpPr>
        <p:spPr>
          <a:xfrm>
            <a:off x="1808548" y="530942"/>
            <a:ext cx="8574905" cy="1788310"/>
          </a:xfrm>
        </p:spPr>
        <p:txBody>
          <a:bodyPr anchor="b">
            <a:normAutofit/>
          </a:bodyPr>
          <a:lstStyle/>
          <a:p>
            <a:pPr algn="ctr"/>
            <a:r>
              <a:rPr lang="pt-BR" sz="5400">
                <a:highlight>
                  <a:srgbClr val="FFFF00"/>
                </a:highlight>
                <a:ea typeface="+mj-lt"/>
                <a:cs typeface="+mj-lt"/>
              </a:rPr>
              <a:t>REFERÊNCIAS</a:t>
            </a:r>
            <a:endParaRPr lang="pt-BR" sz="5400">
              <a:highlight>
                <a:srgbClr val="FFFF00"/>
              </a:highlight>
            </a:endParaRPr>
          </a:p>
        </p:txBody>
      </p:sp>
      <p:grpSp>
        <p:nvGrpSpPr>
          <p:cNvPr id="12" name="Group 11">
            <a:extLst>
              <a:ext uri="{FF2B5EF4-FFF2-40B4-BE49-F238E27FC236}">
                <a16:creationId xmlns:a16="http://schemas.microsoft.com/office/drawing/2014/main" id="{9741695D-9404-4FC6-A5DE-1DE3180243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2392" y="73152"/>
            <a:ext cx="1178966" cy="232963"/>
            <a:chOff x="5422392" y="73152"/>
            <a:chExt cx="1178966" cy="232963"/>
          </a:xfrm>
        </p:grpSpPr>
        <p:sp>
          <p:nvSpPr>
            <p:cNvPr id="13" name="Rectangle 64">
              <a:extLst>
                <a:ext uri="{FF2B5EF4-FFF2-40B4-BE49-F238E27FC236}">
                  <a16:creationId xmlns:a16="http://schemas.microsoft.com/office/drawing/2014/main" id="{E74792E2-D26F-45C2-B964-9FD39D1899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2221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66">
              <a:extLst>
                <a:ext uri="{FF2B5EF4-FFF2-40B4-BE49-F238E27FC236}">
                  <a16:creationId xmlns:a16="http://schemas.microsoft.com/office/drawing/2014/main" id="{1FC9B46E-E5B7-47A6-B707-C0AF85018C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2221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64">
              <a:extLst>
                <a:ext uri="{FF2B5EF4-FFF2-40B4-BE49-F238E27FC236}">
                  <a16:creationId xmlns:a16="http://schemas.microsoft.com/office/drawing/2014/main" id="{6B78075F-9A6C-49B5-8B6C-FBB50DFBDD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725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66">
              <a:extLst>
                <a:ext uri="{FF2B5EF4-FFF2-40B4-BE49-F238E27FC236}">
                  <a16:creationId xmlns:a16="http://schemas.microsoft.com/office/drawing/2014/main" id="{EDD80F9E-9A07-460F-8A53-63CCB5FC6D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725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64">
              <a:extLst>
                <a:ext uri="{FF2B5EF4-FFF2-40B4-BE49-F238E27FC236}">
                  <a16:creationId xmlns:a16="http://schemas.microsoft.com/office/drawing/2014/main" id="{3475E2B9-7E9E-4E85-80CB-81E51711FD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67230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66">
              <a:extLst>
                <a:ext uri="{FF2B5EF4-FFF2-40B4-BE49-F238E27FC236}">
                  <a16:creationId xmlns:a16="http://schemas.microsoft.com/office/drawing/2014/main" id="{CD322257-C0BF-4112-9D8C-65B2D465CC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67230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4">
              <a:extLst>
                <a:ext uri="{FF2B5EF4-FFF2-40B4-BE49-F238E27FC236}">
                  <a16:creationId xmlns:a16="http://schemas.microsoft.com/office/drawing/2014/main" id="{39D1AE5B-8B5F-4B92-B83C-BB5163464E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4734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6">
              <a:extLst>
                <a:ext uri="{FF2B5EF4-FFF2-40B4-BE49-F238E27FC236}">
                  <a16:creationId xmlns:a16="http://schemas.microsoft.com/office/drawing/2014/main" id="{85686348-E82F-4101-B3FB-2813519F17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4734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4">
              <a:extLst>
                <a:ext uri="{FF2B5EF4-FFF2-40B4-BE49-F238E27FC236}">
                  <a16:creationId xmlns:a16="http://schemas.microsoft.com/office/drawing/2014/main" id="{5D8E8995-C040-46B2-8467-F1819C69C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2239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6">
              <a:extLst>
                <a:ext uri="{FF2B5EF4-FFF2-40B4-BE49-F238E27FC236}">
                  <a16:creationId xmlns:a16="http://schemas.microsoft.com/office/drawing/2014/main" id="{D2E2EC0D-D45B-4F5F-A559-D61997BF54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2239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A89D25B4-224F-4C60-BB0F-049647D017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46990"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9180E2B0-750A-49A3-BEAF-A1299108DD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46990"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4">
              <a:extLst>
                <a:ext uri="{FF2B5EF4-FFF2-40B4-BE49-F238E27FC236}">
                  <a16:creationId xmlns:a16="http://schemas.microsoft.com/office/drawing/2014/main" id="{5D996A76-5A53-41DE-8EFF-B92F894D96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22035"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ACBBC047-051D-410D-AA02-310C4D6B2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22035"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19B2301F-B8AB-4A70-8AA3-8321907333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97080"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9B0FFD39-C9B9-4547-A5E3-200B5A2EE7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97080"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ACA84860-0B0C-42F2-B940-43C8EF645E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7212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6EFD98F0-7FD0-4D4A-A1E7-F12AFD9954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7212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DE29A9F0-5C13-4593-92EE-AB44FAE7B8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4716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50C18439-26EC-4C5B-9653-8A73EF44BC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4716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Espaço Reservado para Conteúdo 2">
            <a:extLst>
              <a:ext uri="{FF2B5EF4-FFF2-40B4-BE49-F238E27FC236}">
                <a16:creationId xmlns:a16="http://schemas.microsoft.com/office/drawing/2014/main" id="{44299505-F0EE-7E27-163C-956711984E9C}"/>
              </a:ext>
            </a:extLst>
          </p:cNvPr>
          <p:cNvSpPr>
            <a:spLocks noGrp="1"/>
          </p:cNvSpPr>
          <p:nvPr>
            <p:ph idx="1"/>
          </p:nvPr>
        </p:nvSpPr>
        <p:spPr>
          <a:xfrm>
            <a:off x="1516201" y="2901142"/>
            <a:ext cx="9159598" cy="3288286"/>
          </a:xfrm>
        </p:spPr>
        <p:txBody>
          <a:bodyPr vert="horz" lIns="91440" tIns="45720" rIns="91440" bIns="45720" rtlCol="0" anchor="ctr">
            <a:normAutofit/>
          </a:bodyPr>
          <a:lstStyle/>
          <a:p>
            <a:pPr algn="just"/>
            <a:r>
              <a:rPr lang="pt-BR" sz="2000" b="1">
                <a:ea typeface="+mn-lt"/>
                <a:cs typeface="+mn-lt"/>
              </a:rPr>
              <a:t>Leituras recomendadas</a:t>
            </a:r>
          </a:p>
          <a:p>
            <a:pPr algn="just"/>
            <a:r>
              <a:rPr lang="pt-BR" sz="2000">
                <a:ea typeface="+mn-lt"/>
                <a:cs typeface="+mn-lt"/>
              </a:rPr>
              <a:t>INSTITUTO DE ENGENHEIROS ELETRICISTAS E ELETRÔNICOS. IEEE 802.3™: Ethernet. [S.l.]: IEEE, 2008. Disponível em: . Acesso em: 28 fev. 2013.</a:t>
            </a:r>
          </a:p>
          <a:p>
            <a:pPr algn="just"/>
            <a:endParaRPr lang="pt-BR" sz="2000">
              <a:ea typeface="+mn-lt"/>
              <a:cs typeface="+mn-lt"/>
            </a:endParaRPr>
          </a:p>
          <a:p>
            <a:pPr algn="just"/>
            <a:r>
              <a:rPr lang="pt-BR" sz="2000">
                <a:ea typeface="+mn-lt"/>
                <a:cs typeface="+mn-lt"/>
              </a:rPr>
              <a:t>KUROSE, J. F.; ROSS, K. W. Redes de computadores e a Internet: uma abordagem top- -down. 5. ed. São Paulo: Pearson, 2010.</a:t>
            </a:r>
          </a:p>
          <a:p>
            <a:pPr algn="just"/>
            <a:endParaRPr lang="pt-BR" sz="2000">
              <a:ea typeface="+mn-lt"/>
              <a:cs typeface="+mn-lt"/>
            </a:endParaRPr>
          </a:p>
          <a:p>
            <a:pPr algn="just"/>
            <a:r>
              <a:rPr lang="pt-BR" sz="2000">
                <a:ea typeface="+mn-lt"/>
                <a:cs typeface="+mn-lt"/>
              </a:rPr>
              <a:t>TANENBAUM, A. S. Redes de computadores. 4. ed. Rio de Janeiro: Campus, 2003.</a:t>
            </a:r>
            <a:endParaRPr lang="pt-BR" sz="2000">
              <a:cs typeface="Calibri"/>
            </a:endParaRPr>
          </a:p>
        </p:txBody>
      </p:sp>
      <p:sp>
        <p:nvSpPr>
          <p:cNvPr id="34" name="Rectangle 33">
            <a:extLst>
              <a:ext uri="{FF2B5EF4-FFF2-40B4-BE49-F238E27FC236}">
                <a16:creationId xmlns:a16="http://schemas.microsoft.com/office/drawing/2014/main" id="{E3E51905-F374-4E1A-97CF-B741584B7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501384"/>
            <a:ext cx="12192000" cy="3566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7502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2907AD7-2106-4B3B-D3EE-0855DA9F6AB9}"/>
              </a:ext>
            </a:extLst>
          </p:cNvPr>
          <p:cNvSpPr>
            <a:spLocks noGrp="1"/>
          </p:cNvSpPr>
          <p:nvPr>
            <p:ph type="title"/>
          </p:nvPr>
        </p:nvSpPr>
        <p:spPr>
          <a:xfrm>
            <a:off x="1115568" y="548640"/>
            <a:ext cx="10168128" cy="1179576"/>
          </a:xfrm>
        </p:spPr>
        <p:txBody>
          <a:bodyPr>
            <a:normAutofit/>
          </a:bodyPr>
          <a:lstStyle/>
          <a:p>
            <a:r>
              <a:rPr lang="pt-BR" sz="4000" b="1">
                <a:ea typeface="+mj-lt"/>
                <a:cs typeface="+mj-lt"/>
              </a:rPr>
              <a:t>3 - Introdução - Parte 2</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C26B7927-3C14-0DDC-6D62-57FEAE24BB73}"/>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Com a evolução e o surgimento dos minicomputadores na década de 1960, os usuários tinham disponíveis terminais conectados a esses computadores centrais, criando a primeira ideia de redes de computadores.</a:t>
            </a:r>
            <a:endParaRPr lang="pt-BR" sz="2200" dirty="0">
              <a:cs typeface="Calibri" panose="020F0502020204030204"/>
            </a:endParaRPr>
          </a:p>
        </p:txBody>
      </p:sp>
    </p:spTree>
    <p:extLst>
      <p:ext uri="{BB962C8B-B14F-4D97-AF65-F5344CB8AC3E}">
        <p14:creationId xmlns:p14="http://schemas.microsoft.com/office/powerpoint/2010/main" val="1430074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74EE71E-7CD7-444A-68A2-A906422EA2A9}"/>
              </a:ext>
            </a:extLst>
          </p:cNvPr>
          <p:cNvSpPr>
            <a:spLocks noGrp="1"/>
          </p:cNvSpPr>
          <p:nvPr>
            <p:ph type="title"/>
          </p:nvPr>
        </p:nvSpPr>
        <p:spPr>
          <a:xfrm>
            <a:off x="1115568" y="548640"/>
            <a:ext cx="10168128" cy="1179576"/>
          </a:xfrm>
        </p:spPr>
        <p:txBody>
          <a:bodyPr>
            <a:normAutofit/>
          </a:bodyPr>
          <a:lstStyle/>
          <a:p>
            <a:r>
              <a:rPr lang="pt-BR" sz="4000" b="1">
                <a:ea typeface="+mj-lt"/>
                <a:cs typeface="+mj-lt"/>
              </a:rPr>
              <a:t>4 - Introdução - Parte 3</a:t>
            </a:r>
            <a:endParaRPr lang="en-US" sz="4000" b="1">
              <a:ea typeface="+mj-lt"/>
              <a:cs typeface="+mj-lt"/>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0751DA70-9528-05C1-29D9-F18E3BE1E91B}"/>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Em meados dos anos 1970, o Departamento de Defesa dos Estados Unidos (</a:t>
            </a:r>
            <a:r>
              <a:rPr lang="pt-BR" sz="2200" dirty="0" err="1">
                <a:ea typeface="+mn-lt"/>
                <a:cs typeface="+mn-lt"/>
              </a:rPr>
              <a:t>DoD</a:t>
            </a:r>
            <a:r>
              <a:rPr lang="pt-BR" sz="2200" dirty="0">
                <a:ea typeface="+mn-lt"/>
                <a:cs typeface="+mn-lt"/>
              </a:rPr>
              <a:t>) expandiu sua rede utilizada em pesquisas e operações militares para as universidades. Com essa rede, era possível compartilhar o meio físico e utilizar vários caminhos para conectar dois pontos, sem a necessidade de usar uma linha telefônica por conexão, dando início à </a:t>
            </a:r>
            <a:r>
              <a:rPr lang="pt-BR" sz="2200" dirty="0" err="1">
                <a:ea typeface="+mn-lt"/>
                <a:cs typeface="+mn-lt"/>
              </a:rPr>
              <a:t>ARPAnet</a:t>
            </a:r>
            <a:r>
              <a:rPr lang="pt-BR" sz="2200" dirty="0">
                <a:ea typeface="+mn-lt"/>
                <a:cs typeface="+mn-lt"/>
              </a:rPr>
              <a:t>.</a:t>
            </a:r>
            <a:endParaRPr lang="pt-BR" sz="2200" dirty="0">
              <a:cs typeface="Calibri" panose="020F0502020204030204"/>
            </a:endParaRPr>
          </a:p>
        </p:txBody>
      </p:sp>
    </p:spTree>
    <p:extLst>
      <p:ext uri="{BB962C8B-B14F-4D97-AF65-F5344CB8AC3E}">
        <p14:creationId xmlns:p14="http://schemas.microsoft.com/office/powerpoint/2010/main" val="1829131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8D640440-FBDE-BFCF-9D8A-09CE1763CD59}"/>
              </a:ext>
            </a:extLst>
          </p:cNvPr>
          <p:cNvSpPr>
            <a:spLocks noGrp="1"/>
          </p:cNvSpPr>
          <p:nvPr>
            <p:ph type="title"/>
          </p:nvPr>
        </p:nvSpPr>
        <p:spPr>
          <a:xfrm>
            <a:off x="1115568" y="548640"/>
            <a:ext cx="10168128" cy="1179576"/>
          </a:xfrm>
        </p:spPr>
        <p:txBody>
          <a:bodyPr>
            <a:normAutofit/>
          </a:bodyPr>
          <a:lstStyle/>
          <a:p>
            <a:r>
              <a:rPr lang="pt-BR" sz="4000" b="1">
                <a:ea typeface="+mj-lt"/>
                <a:cs typeface="+mj-lt"/>
              </a:rPr>
              <a:t>5 - O início do compartilhamento de dados</a:t>
            </a:r>
            <a:endParaRPr lang="pt-BR" sz="4000" b="1">
              <a:ea typeface="Calibri Light"/>
              <a:cs typeface="Calibri Light"/>
            </a:endParaRPr>
          </a:p>
        </p:txBody>
      </p:sp>
      <p:sp>
        <p:nvSpPr>
          <p:cNvPr id="9"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3A6DE701-F350-275D-E849-D931A2F6EA67}"/>
              </a:ext>
            </a:extLst>
          </p:cNvPr>
          <p:cNvSpPr>
            <a:spLocks noGrp="1"/>
          </p:cNvSpPr>
          <p:nvPr>
            <p:ph idx="1"/>
          </p:nvPr>
        </p:nvSpPr>
        <p:spPr>
          <a:xfrm>
            <a:off x="1115568" y="2481943"/>
            <a:ext cx="10168128" cy="3695020"/>
          </a:xfrm>
        </p:spPr>
        <p:txBody>
          <a:bodyPr vert="horz" lIns="91440" tIns="45720" rIns="91440" bIns="45720" rtlCol="0" anchor="t">
            <a:normAutofit/>
          </a:bodyPr>
          <a:lstStyle/>
          <a:p>
            <a:pPr algn="just"/>
            <a:r>
              <a:rPr lang="pt-BR" sz="2200" dirty="0">
                <a:ea typeface="+mn-lt"/>
                <a:cs typeface="+mn-lt"/>
              </a:rPr>
              <a:t>Contudo, foi nos anos 1980 que ocorreu a grande expansão da informática e das redes de computadores para os usuários domésticos, pois, com o surgimento dos computadores pessoais (PCs), os usuários domésticos tiveram acesso às tecnologias da informática, o que levou à necessidade de conexão entre esses computadores. Nessa época, tiveram origem as Bulletin boards (BBS), em que usuários compartilhavam mensagens e arquivos de seus computadores com outros computadores por meio de linhas telefônicas.</a:t>
            </a:r>
            <a:endParaRPr lang="pt-BR" sz="2200" dirty="0">
              <a:cs typeface="Calibri" panose="020F0502020204030204"/>
            </a:endParaRPr>
          </a:p>
        </p:txBody>
      </p:sp>
    </p:spTree>
    <p:extLst>
      <p:ext uri="{BB962C8B-B14F-4D97-AF65-F5344CB8AC3E}">
        <p14:creationId xmlns:p14="http://schemas.microsoft.com/office/powerpoint/2010/main" val="7030751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609972A-FFAD-45B5-A600-622A7560A64F}"/>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3400" b="1" kern="1200" cap="all">
                <a:solidFill>
                  <a:schemeClr val="tx1"/>
                </a:solidFill>
                <a:highlight>
                  <a:srgbClr val="FFFF00"/>
                </a:highlight>
                <a:latin typeface="+mj-lt"/>
                <a:ea typeface="+mj-ea"/>
                <a:cs typeface="+mj-cs"/>
              </a:rPr>
              <a:t>BBS: O QUE É UM BULLETIN BOARD SYSTEM</a:t>
            </a:r>
            <a:endParaRPr lang="en-US" sz="3400" b="1" kern="1200">
              <a:solidFill>
                <a:schemeClr val="tx1"/>
              </a:solidFill>
              <a:highlight>
                <a:srgbClr val="FFFF00"/>
              </a:highlight>
              <a:latin typeface="+mj-lt"/>
              <a:ea typeface="+mj-ea"/>
              <a:cs typeface="+mj-cs"/>
            </a:endParaRPr>
          </a:p>
        </p:txBody>
      </p:sp>
      <p:sp>
        <p:nvSpPr>
          <p:cNvPr id="8"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aixaDeTexto 4">
            <a:extLst>
              <a:ext uri="{FF2B5EF4-FFF2-40B4-BE49-F238E27FC236}">
                <a16:creationId xmlns:a16="http://schemas.microsoft.com/office/drawing/2014/main" id="{3BBBA88C-9FC5-697E-E20E-980C56AC423B}"/>
              </a:ext>
            </a:extLst>
          </p:cNvPr>
          <p:cNvSpPr txBox="1"/>
          <p:nvPr/>
        </p:nvSpPr>
        <p:spPr>
          <a:xfrm>
            <a:off x="630936" y="2660904"/>
            <a:ext cx="4818888" cy="354787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gn="just">
              <a:lnSpc>
                <a:spcPct val="90000"/>
              </a:lnSpc>
              <a:spcAft>
                <a:spcPts val="600"/>
              </a:spcAft>
              <a:buFont typeface="Arial" panose="020B0604020202020204" pitchFamily="34" charset="0"/>
              <a:buChar char="•"/>
            </a:pPr>
            <a:r>
              <a:rPr lang="en-US" sz="2200" b="1" i="1" dirty="0"/>
              <a:t>O </a:t>
            </a:r>
            <a:r>
              <a:rPr lang="en-US" sz="2200" b="1" i="1" dirty="0" err="1"/>
              <a:t>pioneiro</a:t>
            </a:r>
            <a:r>
              <a:rPr lang="en-US" sz="2200" b="1" i="1" dirty="0"/>
              <a:t> </a:t>
            </a:r>
            <a:r>
              <a:rPr lang="en-US" sz="2200" b="1" i="1" dirty="0" err="1"/>
              <a:t>sistema</a:t>
            </a:r>
            <a:r>
              <a:rPr lang="en-US" sz="2200" b="1" i="1" dirty="0"/>
              <a:t> de </a:t>
            </a:r>
            <a:r>
              <a:rPr lang="en-US" sz="2200" b="1" i="1" dirty="0" err="1"/>
              <a:t>comunicação</a:t>
            </a:r>
            <a:r>
              <a:rPr lang="en-US" sz="2200" b="1" i="1" dirty="0"/>
              <a:t> via </a:t>
            </a:r>
            <a:r>
              <a:rPr lang="en-US" sz="2200" b="1" i="1" dirty="0" err="1"/>
              <a:t>mensagens</a:t>
            </a:r>
            <a:r>
              <a:rPr lang="en-US" sz="2200" b="1" i="1" dirty="0"/>
              <a:t> de </a:t>
            </a:r>
            <a:r>
              <a:rPr lang="en-US" sz="2200" b="1" i="1" dirty="0" err="1"/>
              <a:t>texto</a:t>
            </a:r>
            <a:r>
              <a:rPr lang="en-US" sz="2200" b="1" i="1" dirty="0"/>
              <a:t> </a:t>
            </a:r>
            <a:r>
              <a:rPr lang="en-US" sz="2200" b="1" i="1" dirty="0" err="1"/>
              <a:t>serviu</a:t>
            </a:r>
            <a:r>
              <a:rPr lang="en-US" sz="2200" b="1" i="1" dirty="0"/>
              <a:t> de </a:t>
            </a:r>
            <a:r>
              <a:rPr lang="en-US" sz="2200" b="1" i="1" dirty="0" err="1"/>
              <a:t>modelo</a:t>
            </a:r>
            <a:r>
              <a:rPr lang="en-US" sz="2200" b="1" i="1" dirty="0"/>
              <a:t> para </a:t>
            </a:r>
            <a:r>
              <a:rPr lang="en-US" sz="2200" b="1" i="1" dirty="0" err="1"/>
              <a:t>os</a:t>
            </a:r>
            <a:r>
              <a:rPr lang="en-US" sz="2200" b="1" i="1" dirty="0"/>
              <a:t> </a:t>
            </a:r>
            <a:r>
              <a:rPr lang="en-US" sz="2200" b="1" i="1" dirty="0" err="1"/>
              <a:t>fóruns</a:t>
            </a:r>
            <a:r>
              <a:rPr lang="en-US" sz="2200" b="1" i="1" dirty="0"/>
              <a:t> de internet</a:t>
            </a:r>
            <a:endParaRPr lang="en-US" sz="2200" dirty="0">
              <a:cs typeface="Calibri" panose="020F0502020204030204"/>
            </a:endParaRPr>
          </a:p>
          <a:p>
            <a:pPr indent="-228600">
              <a:lnSpc>
                <a:spcPct val="90000"/>
              </a:lnSpc>
              <a:spcAft>
                <a:spcPts val="600"/>
              </a:spcAft>
              <a:buFont typeface="Arial" panose="020B0604020202020204" pitchFamily="34" charset="0"/>
              <a:buChar char="•"/>
            </a:pPr>
            <a:endParaRPr lang="en-US" sz="2200"/>
          </a:p>
        </p:txBody>
      </p:sp>
      <p:pic>
        <p:nvPicPr>
          <p:cNvPr id="4" name="Imagem 4" descr="Texto&#10;&#10;Descrição gerada automaticamente">
            <a:extLst>
              <a:ext uri="{FF2B5EF4-FFF2-40B4-BE49-F238E27FC236}">
                <a16:creationId xmlns:a16="http://schemas.microsoft.com/office/drawing/2014/main" id="{F1AAA5D4-6703-A677-214F-433990604FD9}"/>
              </a:ext>
            </a:extLst>
          </p:cNvPr>
          <p:cNvPicPr>
            <a:picLocks noGrp="1" noChangeAspect="1"/>
          </p:cNvPicPr>
          <p:nvPr>
            <p:ph idx="1"/>
          </p:nvPr>
        </p:nvPicPr>
        <p:blipFill>
          <a:blip r:embed="rId2"/>
          <a:stretch>
            <a:fillRect/>
          </a:stretch>
        </p:blipFill>
        <p:spPr>
          <a:xfrm>
            <a:off x="6099048" y="1688954"/>
            <a:ext cx="5458968" cy="3480091"/>
          </a:xfrm>
          <a:prstGeom prst="rect">
            <a:avLst/>
          </a:prstGeom>
        </p:spPr>
      </p:pic>
    </p:spTree>
    <p:extLst>
      <p:ext uri="{BB962C8B-B14F-4D97-AF65-F5344CB8AC3E}">
        <p14:creationId xmlns:p14="http://schemas.microsoft.com/office/powerpoint/2010/main" val="4044715907"/>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52</Slides>
  <Notes>0</Notes>
  <HiddenSlides>0</HiddenSlides>
  <ScaleCrop>false</ScaleCrop>
  <HeadingPairs>
    <vt:vector size="4" baseType="variant">
      <vt:variant>
        <vt:lpstr>Tema</vt:lpstr>
      </vt:variant>
      <vt:variant>
        <vt:i4>1</vt:i4>
      </vt:variant>
      <vt:variant>
        <vt:lpstr>Títulos de slides</vt:lpstr>
      </vt:variant>
      <vt:variant>
        <vt:i4>52</vt:i4>
      </vt:variant>
    </vt:vector>
  </HeadingPairs>
  <TitlesOfParts>
    <vt:vector size="53" baseType="lpstr">
      <vt:lpstr>Tema do Office</vt:lpstr>
      <vt:lpstr>Apresentação do PowerPoint</vt:lpstr>
      <vt:lpstr>Introdução às redes de computadores</vt:lpstr>
      <vt:lpstr>Objetivos</vt:lpstr>
      <vt:lpstr>1 - Breve conceito</vt:lpstr>
      <vt:lpstr>2 - Introdução - Parte 1</vt:lpstr>
      <vt:lpstr>3 - Introdução - Parte 2</vt:lpstr>
      <vt:lpstr>4 - Introdução - Parte 3</vt:lpstr>
      <vt:lpstr>5 - O início do compartilhamento de dados</vt:lpstr>
      <vt:lpstr>BBS: O QUE É UM BULLETIN BOARD SYSTEM</vt:lpstr>
      <vt:lpstr>BBS: Funcionamento</vt:lpstr>
      <vt:lpstr>BBS: Ainda é utilizado hoje?</vt:lpstr>
      <vt:lpstr>BBS: O que substituiu o Bulletin Board System?</vt:lpstr>
      <vt:lpstr>6 - O início do compartilhamento de dados</vt:lpstr>
      <vt:lpstr>7 - A internet hoje</vt:lpstr>
      <vt:lpstr>8 - Arquitetura de servidores e ponto a ponto</vt:lpstr>
      <vt:lpstr>9 - Arquitetura de servidores e ponto a ponto</vt:lpstr>
      <vt:lpstr>10 - Arquitetura de servidores e ponto a ponto</vt:lpstr>
      <vt:lpstr>11 - Arquitetura de servidores e ponto a ponto - DICA</vt:lpstr>
      <vt:lpstr>12 - Internet, intranet e extranet</vt:lpstr>
      <vt:lpstr>13 - Internet, intranet e extranet</vt:lpstr>
      <vt:lpstr>14 - Internet, intranet e extranet</vt:lpstr>
      <vt:lpstr>15 - Internet, intranet e extranet - DEFINIÇÃO</vt:lpstr>
      <vt:lpstr>16 - Internet, intranet e extranet</vt:lpstr>
      <vt:lpstr>16 - Protocolos de comunicação</vt:lpstr>
      <vt:lpstr>17 - Protocolos de comunicação</vt:lpstr>
      <vt:lpstr>18 - Protocolos de comunicação</vt:lpstr>
      <vt:lpstr>19  - Classificação das redes</vt:lpstr>
      <vt:lpstr>20 - Classificação das redes</vt:lpstr>
      <vt:lpstr>21 - Classificação das redes</vt:lpstr>
      <vt:lpstr>22 - Agora é a sua vez!</vt:lpstr>
      <vt:lpstr>23 - Topologias físicas</vt:lpstr>
      <vt:lpstr>24 - Topologias físicas - Barramento</vt:lpstr>
      <vt:lpstr>25 - Topologias físicas - Barramento</vt:lpstr>
      <vt:lpstr>26 - Topologias físicas - Anel</vt:lpstr>
      <vt:lpstr>27 - Topologias físicas - Anel</vt:lpstr>
      <vt:lpstr>28 - Topologias físicas - Estrela</vt:lpstr>
      <vt:lpstr>29 - Topologias físicas - Estrela</vt:lpstr>
      <vt:lpstr>PARA SABER MAIS</vt:lpstr>
      <vt:lpstr>30 - Meios de comunicação</vt:lpstr>
      <vt:lpstr>31 - Meios de comunicação</vt:lpstr>
      <vt:lpstr>CURIOSIDADE</vt:lpstr>
      <vt:lpstr>CURIOSIDADE</vt:lpstr>
      <vt:lpstr>32 - Agora é a sua vez!</vt:lpstr>
      <vt:lpstr>33 - Componentes de comunicação de uma rede de computadores</vt:lpstr>
      <vt:lpstr>34 - Componentes de comunicação de uma rede de computadores</vt:lpstr>
      <vt:lpstr>CURIOSIDADE</vt:lpstr>
      <vt:lpstr>Adaptador de rede</vt:lpstr>
      <vt:lpstr>Concentrador</vt:lpstr>
      <vt:lpstr>Concentrador</vt:lpstr>
      <vt:lpstr>Concentrador</vt:lpstr>
      <vt:lpstr>35 - Agora é a sua vez!</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
  <cp:revision>111</cp:revision>
  <dcterms:created xsi:type="dcterms:W3CDTF">2023-02-27T15:46:28Z</dcterms:created>
  <dcterms:modified xsi:type="dcterms:W3CDTF">2023-03-01T20:59:06Z</dcterms:modified>
</cp:coreProperties>
</file>

<file path=docProps/thumbnail.jpeg>
</file>